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311" r:id="rId2"/>
    <p:sldId id="258" r:id="rId3"/>
    <p:sldId id="294" r:id="rId4"/>
    <p:sldId id="306" r:id="rId5"/>
    <p:sldId id="308" r:id="rId6"/>
    <p:sldId id="307" r:id="rId7"/>
    <p:sldId id="309" r:id="rId8"/>
    <p:sldId id="310" r:id="rId9"/>
    <p:sldId id="267" r:id="rId10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13"/>
      <p:bold r:id="rId14"/>
      <p:italic r:id="rId15"/>
      <p:boldItalic r:id="rId16"/>
    </p:embeddedFont>
    <p:embeddedFont>
      <p:font typeface="Twinkl SemiBold" pitchFamily="2" charset="0"/>
      <p:bold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Twinkl" pitchFamily="2" charset="0"/>
      <p:regular r:id="rId20"/>
      <p:bold r:id="rId21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2" pos="340" userDrawn="1">
          <p15:clr>
            <a:srgbClr val="A4A3A4"/>
          </p15:clr>
        </p15:guide>
        <p15:guide id="3" pos="2880" userDrawn="1">
          <p15:clr>
            <a:srgbClr val="A4A3A4"/>
          </p15:clr>
        </p15:guide>
        <p15:guide id="4" pos="476" userDrawn="1">
          <p15:clr>
            <a:srgbClr val="A4A3A4"/>
          </p15:clr>
        </p15:guide>
        <p15:guide id="5" pos="528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orient="horz" pos="482" userDrawn="1">
          <p15:clr>
            <a:srgbClr val="A4A3A4"/>
          </p15:clr>
        </p15:guide>
        <p15:guide id="9" orient="horz" pos="397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285"/>
    <a:srgbClr val="EA6D75"/>
    <a:srgbClr val="4DB1E3"/>
    <a:srgbClr val="0175B0"/>
    <a:srgbClr val="E9506C"/>
    <a:srgbClr val="F8F8F8"/>
    <a:srgbClr val="6CBB84"/>
    <a:srgbClr val="CEDF98"/>
    <a:srgbClr val="FEFCFD"/>
    <a:srgbClr val="FFEC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205" autoAdjust="0"/>
    <p:restoredTop sz="94660"/>
  </p:normalViewPr>
  <p:slideViewPr>
    <p:cSldViewPr showGuides="1">
      <p:cViewPr>
        <p:scale>
          <a:sx n="100" d="100"/>
          <a:sy n="100" d="100"/>
        </p:scale>
        <p:origin x="1536" y="372"/>
      </p:cViewPr>
      <p:guideLst>
        <p:guide orient="horz" pos="2251"/>
        <p:guide pos="340"/>
        <p:guide pos="2880"/>
        <p:guide pos="476"/>
        <p:guide pos="5284"/>
        <p:guide pos="5420"/>
        <p:guide orient="horz" pos="346"/>
        <p:guide orient="horz" pos="482"/>
        <p:guide orient="horz" pos="3974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2084B5BB-E324-46C7-8DA4-757BB4CBCD6B}" type="datetimeFigureOut">
              <a:rPr lang="en-GB"/>
              <a:pPr>
                <a:defRPr/>
              </a:pPr>
              <a:t>25/01/2019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D5C4B1A4-7200-469A-85FA-E961079FE53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60735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470CE8CF-010E-48CC-BABF-482560A926BF}" type="datetimeFigureOut">
              <a:rPr lang="en-GB"/>
              <a:pPr>
                <a:defRPr/>
              </a:pPr>
              <a:t>25/01/2019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02D582F-424E-46E6-8C26-36FF710AB4C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56287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0120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98881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54237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846998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61904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62398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5680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86" r:id="rId7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B7B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Title 17"/>
          <p:cNvSpPr>
            <a:spLocks/>
          </p:cNvSpPr>
          <p:nvPr/>
        </p:nvSpPr>
        <p:spPr bwMode="auto">
          <a:xfrm>
            <a:off x="755650" y="2252662"/>
            <a:ext cx="7632700" cy="1646039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5400" b="1" dirty="0" smtClean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Children's Mental Health Week</a:t>
            </a:r>
            <a:endParaRPr lang="en-GB" altLang="en-US" sz="5400" b="1" dirty="0">
              <a:solidFill>
                <a:schemeClr val="bg1"/>
              </a:solidFill>
              <a:latin typeface="Tuffy-TTF" panose="020B0603060100000000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9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1050925"/>
            <a:ext cx="1612900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Text Placeholder 16"/>
          <p:cNvSpPr>
            <a:spLocks/>
          </p:cNvSpPr>
          <p:nvPr/>
        </p:nvSpPr>
        <p:spPr bwMode="auto">
          <a:xfrm>
            <a:off x="971550" y="4005063"/>
            <a:ext cx="7200900" cy="5429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buNone/>
            </a:pPr>
            <a:r>
              <a:rPr lang="en-GB" altLang="en-US" dirty="0" smtClean="0">
                <a:solidFill>
                  <a:schemeClr val="bg1"/>
                </a:solidFill>
                <a:latin typeface="Tuffy-TTF" panose="020B0603060100000000" pitchFamily="34" charset="0"/>
                <a:ea typeface="Sassoon Infant Rg" panose="02000503030000020003" pitchFamily="50" charset="0"/>
                <a:cs typeface="Arial" panose="020B0604020202020204" pitchFamily="34" charset="0"/>
              </a:rPr>
              <a:t>Healthy Inside and Out</a:t>
            </a:r>
            <a:endParaRPr lang="en-GB" altLang="en-US" dirty="0">
              <a:solidFill>
                <a:schemeClr val="bg1"/>
              </a:solidFill>
              <a:latin typeface="Tuffy-TTF" panose="020B0603060100000000" pitchFamily="34" charset="0"/>
              <a:ea typeface="Sassoon Infant Rg" panose="02000503030000020003" pitchFamily="50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498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67544" y="765175"/>
            <a:ext cx="8208912" cy="863625"/>
          </a:xfrm>
        </p:spPr>
        <p:txBody>
          <a:bodyPr/>
          <a:lstStyle/>
          <a:p>
            <a:pPr algn="ctr"/>
            <a:r>
              <a:rPr lang="en-GB" altLang="en-US" sz="3600" dirty="0">
                <a:latin typeface="+mn-lt"/>
              </a:rPr>
              <a:t>Welcome to a</a:t>
            </a:r>
            <a:br>
              <a:rPr lang="en-GB" altLang="en-US" sz="3600" dirty="0">
                <a:latin typeface="+mn-lt"/>
              </a:rPr>
            </a:br>
            <a:r>
              <a:rPr lang="en-GB" altLang="en-US" sz="3600" dirty="0">
                <a:latin typeface="+mn-lt"/>
              </a:rPr>
              <a:t>Yoga Breathe and Feel Good Break</a:t>
            </a:r>
            <a:endParaRPr lang="en-GB" altLang="en-US" sz="3600" dirty="0" smtClean="0">
              <a:latin typeface="+mn-lt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770818" y="1844824"/>
            <a:ext cx="2799606" cy="2799606"/>
          </a:xfrm>
          <a:prstGeom prst="ellipse">
            <a:avLst/>
          </a:prstGeom>
          <a:solidFill>
            <a:srgbClr val="EA6D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winkl" pitchFamily="50" charset="0"/>
              </a:rPr>
              <a:t>Sit C</a:t>
            </a:r>
            <a:r>
              <a:rPr lang="en-US" b="1" dirty="0" smtClean="0">
                <a:latin typeface="Twinkl" pitchFamily="50" charset="0"/>
              </a:rPr>
              <a:t>omfortably </a:t>
            </a:r>
            <a:r>
              <a:rPr lang="en-US" dirty="0" smtClean="0">
                <a:latin typeface="Twinkl" pitchFamily="50" charset="0"/>
              </a:rPr>
              <a:t>Make </a:t>
            </a:r>
            <a:r>
              <a:rPr lang="en-US" dirty="0">
                <a:latin typeface="Twinkl" pitchFamily="50" charset="0"/>
              </a:rPr>
              <a:t>sure </a:t>
            </a:r>
            <a:r>
              <a:rPr lang="en-US" dirty="0" smtClean="0">
                <a:latin typeface="Twinkl" pitchFamily="50" charset="0"/>
              </a:rPr>
              <a:t>your body </a:t>
            </a:r>
            <a:r>
              <a:rPr lang="en-US" dirty="0">
                <a:latin typeface="Twinkl" pitchFamily="50" charset="0"/>
              </a:rPr>
              <a:t>is </a:t>
            </a:r>
            <a:r>
              <a:rPr lang="en-US" dirty="0" smtClean="0">
                <a:latin typeface="Twinkl" pitchFamily="50" charset="0"/>
              </a:rPr>
              <a:t>comfortable before </a:t>
            </a:r>
            <a:r>
              <a:rPr lang="en-US" dirty="0">
                <a:latin typeface="Twinkl" pitchFamily="50" charset="0"/>
              </a:rPr>
              <a:t>you start.</a:t>
            </a:r>
          </a:p>
          <a:p>
            <a:pPr algn="ctr"/>
            <a:endParaRPr lang="en-GB" dirty="0"/>
          </a:p>
        </p:txBody>
      </p:sp>
      <p:sp>
        <p:nvSpPr>
          <p:cNvPr id="14" name="Oval 13"/>
          <p:cNvSpPr/>
          <p:nvPr/>
        </p:nvSpPr>
        <p:spPr>
          <a:xfrm>
            <a:off x="5573576" y="1772816"/>
            <a:ext cx="2799606" cy="2799606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50" charset="0"/>
              </a:rPr>
              <a:t>Breathe </a:t>
            </a:r>
            <a:r>
              <a:rPr lang="en-GB" b="1" dirty="0" smtClean="0">
                <a:latin typeface="Twinkl" pitchFamily="50" charset="0"/>
              </a:rPr>
              <a:t>Evenly </a:t>
            </a:r>
            <a:endParaRPr lang="en-GB" b="1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  Take smooth, easy and relaxed breaths.</a:t>
            </a:r>
          </a:p>
          <a:p>
            <a:pPr algn="ctr"/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3157029" y="3509119"/>
            <a:ext cx="2799606" cy="2799606"/>
          </a:xfrm>
          <a:prstGeom prst="ellipse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50" charset="0"/>
              </a:rPr>
              <a:t>Enjoy </a:t>
            </a:r>
            <a:r>
              <a:rPr lang="en-GB" b="1" dirty="0" smtClean="0">
                <a:latin typeface="Twinkl" pitchFamily="50" charset="0"/>
              </a:rPr>
              <a:t>It</a:t>
            </a:r>
            <a:r>
              <a:rPr lang="en-GB" b="1" dirty="0">
                <a:latin typeface="Twinkl" pitchFamily="50" charset="0"/>
              </a:rPr>
              <a:t>!</a:t>
            </a:r>
          </a:p>
          <a:p>
            <a:pPr algn="ctr"/>
            <a:r>
              <a:rPr lang="en-GB" b="1" dirty="0">
                <a:latin typeface="Twinkl" pitchFamily="50" charset="0"/>
              </a:rPr>
              <a:t>  </a:t>
            </a:r>
            <a:r>
              <a:rPr lang="en-GB" dirty="0">
                <a:latin typeface="Twinkl" pitchFamily="50" charset="0"/>
              </a:rPr>
              <a:t>Enjoy the feeling of wellbeing, inside and out.</a:t>
            </a:r>
          </a:p>
          <a:p>
            <a:pPr algn="ctr"/>
            <a:endParaRPr lang="en-GB" dirty="0"/>
          </a:p>
        </p:txBody>
      </p:sp>
      <p:pic>
        <p:nvPicPr>
          <p:cNvPr id="17" name="Chil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476" y="3861048"/>
            <a:ext cx="1826311" cy="2465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10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Crossed Legs Pose</a:t>
            </a:r>
          </a:p>
        </p:txBody>
      </p:sp>
      <p:pic>
        <p:nvPicPr>
          <p:cNvPr id="3" name="Content Placeholder 16">
            <a:extLst>
              <a:ext uri="{FF2B5EF4-FFF2-40B4-BE49-F238E27FC236}">
                <a16:creationId xmlns:a16="http://schemas.microsoft.com/office/drawing/2014/main" xmlns="" id="{CDABEED0-2EEA-F646-B660-A1E8D214C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061" y="1458913"/>
            <a:ext cx="3519831" cy="462431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3663048" y="1318177"/>
            <a:ext cx="4725302" cy="2520280"/>
          </a:xfrm>
          <a:prstGeom prst="roundRect">
            <a:avLst>
              <a:gd name="adj" fmla="val 7139"/>
            </a:avLst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US" b="1" dirty="0">
                <a:solidFill>
                  <a:schemeClr val="tx1"/>
                </a:solidFill>
                <a:latin typeface="Twinkl" pitchFamily="50" charset="0"/>
              </a:rPr>
              <a:t>Instructions</a:t>
            </a:r>
            <a:r>
              <a:rPr lang="en-US" b="1" dirty="0" smtClean="0">
                <a:solidFill>
                  <a:schemeClr val="tx1"/>
                </a:solidFill>
                <a:latin typeface="Twinkl" pitchFamily="50" charset="0"/>
              </a:rPr>
              <a:t>:</a:t>
            </a:r>
            <a:endParaRPr lang="en-US" b="1" dirty="0">
              <a:solidFill>
                <a:schemeClr val="tx1"/>
              </a:solidFill>
              <a:latin typeface="Twinkl" pitchFamily="50" charset="0"/>
            </a:endParaRP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Start in sitting.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Cross your legs comfortably and sit tall.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Breathe in and out evenly </a:t>
            </a:r>
            <a:r>
              <a:rPr lang="en-US" dirty="0" smtClean="0">
                <a:solidFill>
                  <a:schemeClr val="tx1"/>
                </a:solidFill>
                <a:latin typeface="Twinkl" pitchFamily="50" charset="0"/>
              </a:rPr>
              <a:t/>
            </a:r>
            <a:br>
              <a:rPr lang="en-US" dirty="0" smtClean="0">
                <a:solidFill>
                  <a:schemeClr val="tx1"/>
                </a:solidFill>
                <a:latin typeface="Twinkl" pitchFamily="50" charset="0"/>
              </a:rPr>
            </a:br>
            <a:r>
              <a:rPr lang="en-US" dirty="0" smtClean="0">
                <a:solidFill>
                  <a:schemeClr val="tx1"/>
                </a:solidFill>
                <a:latin typeface="Twinkl" pitchFamily="50" charset="0"/>
              </a:rPr>
              <a:t>and </a:t>
            </a: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smoothly.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Make sure you don’t feel any stretch in your knees</a:t>
            </a:r>
            <a:r>
              <a:rPr lang="en-US" dirty="0" smtClean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US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139952" y="3922546"/>
            <a:ext cx="4248398" cy="1031799"/>
          </a:xfrm>
          <a:prstGeom prst="roundRect">
            <a:avLst>
              <a:gd name="adj" fmla="val 25192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Twinkl" pitchFamily="50" charset="0"/>
              </a:rPr>
              <a:t>If you are finding this challenging, make the cross of the legs looser and further away from your body</a:t>
            </a:r>
            <a:r>
              <a:rPr lang="en-US" dirty="0" smtClean="0">
                <a:solidFill>
                  <a:schemeClr val="bg1"/>
                </a:solidFill>
                <a:latin typeface="Twinkl" pitchFamily="50" charset="0"/>
              </a:rPr>
              <a:t>.</a:t>
            </a:r>
            <a:endParaRPr lang="en-US" dirty="0"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499993" y="5061026"/>
            <a:ext cx="3888358" cy="1031799"/>
          </a:xfrm>
          <a:prstGeom prst="roundRect">
            <a:avLst>
              <a:gd name="adj" fmla="val 25192"/>
            </a:avLst>
          </a:prstGeom>
          <a:solidFill>
            <a:srgbClr val="EA6D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If you are ready for more, bring the knees closer to the body and the feet through.</a:t>
            </a:r>
          </a:p>
        </p:txBody>
      </p:sp>
    </p:spTree>
    <p:extLst>
      <p:ext uri="{BB962C8B-B14F-4D97-AF65-F5344CB8AC3E}">
        <p14:creationId xmlns:p14="http://schemas.microsoft.com/office/powerpoint/2010/main" val="2420581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7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Ribbon Breathing Part 1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2935" y="1326041"/>
            <a:ext cx="7848600" cy="2434064"/>
          </a:xfrm>
          <a:prstGeom prst="roundRect">
            <a:avLst>
              <a:gd name="adj" fmla="val 7139"/>
            </a:avLst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US" b="1" dirty="0">
                <a:solidFill>
                  <a:schemeClr val="tx1"/>
                </a:solidFill>
                <a:latin typeface="Twinkl" pitchFamily="50" charset="0"/>
              </a:rPr>
              <a:t>Instructions</a:t>
            </a:r>
            <a:r>
              <a:rPr lang="en-US" b="1" dirty="0" smtClean="0">
                <a:solidFill>
                  <a:schemeClr val="tx1"/>
                </a:solidFill>
                <a:latin typeface="Twinkl" pitchFamily="50" charset="0"/>
              </a:rPr>
              <a:t>:</a:t>
            </a:r>
            <a:endParaRPr lang="en-US" b="1" dirty="0">
              <a:latin typeface="Twinkl" pitchFamily="50" charset="0"/>
            </a:endParaRPr>
          </a:p>
          <a:p>
            <a:pPr marL="285750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Sit comfortably and calmly.</a:t>
            </a:r>
          </a:p>
          <a:p>
            <a:pPr marL="285750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As you breathe </a:t>
            </a:r>
            <a:r>
              <a:rPr lang="en-US" dirty="0" smtClean="0">
                <a:solidFill>
                  <a:schemeClr val="tx1"/>
                </a:solidFill>
                <a:latin typeface="Twinkl" pitchFamily="50" charset="0"/>
              </a:rPr>
              <a:t>out, </a:t>
            </a: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imagine you breath becomes a long smooth ribbon. </a:t>
            </a:r>
          </a:p>
          <a:p>
            <a:pPr marL="285750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See how long can you make the ribbon.</a:t>
            </a:r>
          </a:p>
          <a:p>
            <a:pPr marL="285750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Imagine each time you breathe out that your breath gets longer </a:t>
            </a:r>
            <a:r>
              <a:rPr lang="en-US" dirty="0" smtClean="0">
                <a:solidFill>
                  <a:schemeClr val="tx1"/>
                </a:solidFill>
                <a:latin typeface="Twinkl" pitchFamily="50" charset="0"/>
              </a:rPr>
              <a:t/>
            </a:r>
            <a:br>
              <a:rPr lang="en-US" dirty="0" smtClean="0">
                <a:solidFill>
                  <a:schemeClr val="tx1"/>
                </a:solidFill>
                <a:latin typeface="Twinkl" pitchFamily="50" charset="0"/>
              </a:rPr>
            </a:br>
            <a:r>
              <a:rPr lang="en-US" dirty="0" smtClean="0">
                <a:solidFill>
                  <a:schemeClr val="tx1"/>
                </a:solidFill>
                <a:latin typeface="Twinkl" pitchFamily="50" charset="0"/>
              </a:rPr>
              <a:t>and </a:t>
            </a: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longer.</a:t>
            </a:r>
          </a:p>
          <a:p>
            <a:pPr marL="285750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Breathe smoothly and evenly at all times</a:t>
            </a:r>
            <a:r>
              <a:rPr lang="en-US" dirty="0" smtClean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US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255539" y="5228605"/>
            <a:ext cx="2623391" cy="1080120"/>
          </a:xfrm>
          <a:prstGeom prst="roundRect">
            <a:avLst>
              <a:gd name="adj" fmla="val 25192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If you are 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finding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this challenging, make your breath out easy.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812408" y="4195950"/>
            <a:ext cx="2679127" cy="1080148"/>
          </a:xfrm>
          <a:prstGeom prst="roundRect">
            <a:avLst>
              <a:gd name="adj" fmla="val 25192"/>
            </a:avLst>
          </a:prstGeom>
          <a:solidFill>
            <a:srgbClr val="EA6D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If you are ready for more, lengthen your breath out.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86"/>
          <a:stretch/>
        </p:blipFill>
        <p:spPr>
          <a:xfrm>
            <a:off x="899591" y="3760105"/>
            <a:ext cx="4824537" cy="3125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306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Ribbon Breathing Part </a:t>
            </a:r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755650" y="1351252"/>
            <a:ext cx="7632700" cy="889966"/>
          </a:xfrm>
          <a:prstGeom prst="roundRect">
            <a:avLst>
              <a:gd name="adj" fmla="val 7139"/>
            </a:avLst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/>
          <a:lstStyle/>
          <a:p>
            <a:r>
              <a:rPr lang="en-US" b="1" dirty="0">
                <a:solidFill>
                  <a:schemeClr val="tx1"/>
                </a:solidFill>
                <a:latin typeface="Twinkl" pitchFamily="50" charset="0"/>
              </a:rPr>
              <a:t>Instructions</a:t>
            </a:r>
            <a:r>
              <a:rPr lang="en-US" b="1" dirty="0" smtClean="0">
                <a:solidFill>
                  <a:schemeClr val="tx1"/>
                </a:solidFill>
                <a:latin typeface="Twinkl" pitchFamily="50" charset="0"/>
              </a:rPr>
              <a:t>:</a:t>
            </a:r>
          </a:p>
          <a:p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Imagine your breath out makes a picture of your </a:t>
            </a:r>
            <a:r>
              <a:rPr lang="en-US" dirty="0" err="1">
                <a:solidFill>
                  <a:schemeClr val="tx1"/>
                </a:solidFill>
                <a:latin typeface="Twinkl" pitchFamily="50" charset="0"/>
              </a:rPr>
              <a:t>favourite</a:t>
            </a: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 animal</a:t>
            </a:r>
            <a:r>
              <a:rPr lang="en-US" dirty="0" smtClean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105" b="3203"/>
          <a:stretch/>
        </p:blipFill>
        <p:spPr>
          <a:xfrm>
            <a:off x="755650" y="2385179"/>
            <a:ext cx="6984702" cy="450020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053839" y="2774762"/>
            <a:ext cx="30267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latin typeface="Twinkl" pitchFamily="50" charset="0"/>
              </a:rPr>
              <a:t>See your animal clearly.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567234" y="4093505"/>
            <a:ext cx="38163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Twinkl" pitchFamily="50" charset="0"/>
              </a:rPr>
              <a:t>Maybe it waves to you or tells you a special message.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003114"/>
            <a:ext cx="1179511" cy="14338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234" y="5154150"/>
            <a:ext cx="1408174" cy="125803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895" y="5162166"/>
            <a:ext cx="1481458" cy="10859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108" y="5003114"/>
            <a:ext cx="784753" cy="100980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94733" y="5057066"/>
            <a:ext cx="825876" cy="375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44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Prayer Pose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923927" y="1351252"/>
            <a:ext cx="4680323" cy="2797828"/>
          </a:xfrm>
          <a:prstGeom prst="roundRect">
            <a:avLst>
              <a:gd name="adj" fmla="val 7139"/>
            </a:avLst>
          </a:prstGeom>
          <a:solidFill>
            <a:srgbClr val="FFE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/>
          <a:lstStyle/>
          <a:p>
            <a:r>
              <a:rPr lang="en-US" b="1" dirty="0">
                <a:solidFill>
                  <a:schemeClr val="tx1"/>
                </a:solidFill>
                <a:latin typeface="Twinkl" pitchFamily="50" charset="0"/>
              </a:rPr>
              <a:t>Instructions</a:t>
            </a:r>
            <a:r>
              <a:rPr lang="en-US" b="1" dirty="0" smtClean="0">
                <a:solidFill>
                  <a:schemeClr val="tx1"/>
                </a:solidFill>
                <a:latin typeface="Twinkl" pitchFamily="50" charset="0"/>
              </a:rPr>
              <a:t>:</a:t>
            </a:r>
          </a:p>
          <a:p>
            <a:pPr marL="285750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Start in a comfortable </a:t>
            </a:r>
            <a:r>
              <a:rPr lang="en-GB" dirty="0" smtClean="0">
                <a:solidFill>
                  <a:schemeClr val="tx1"/>
                </a:solidFill>
                <a:latin typeface="Twinkl" pitchFamily="50" charset="0"/>
              </a:rPr>
              <a:t/>
            </a:r>
            <a:br>
              <a:rPr lang="en-GB" dirty="0" smtClean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 smtClean="0">
                <a:solidFill>
                  <a:schemeClr val="tx1"/>
                </a:solidFill>
                <a:latin typeface="Twinkl" pitchFamily="50" charset="0"/>
              </a:rPr>
              <a:t>sitting 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position.</a:t>
            </a:r>
          </a:p>
          <a:p>
            <a:pPr marL="285750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Bring the palms of your </a:t>
            </a:r>
            <a:r>
              <a:rPr lang="en-GB" dirty="0" smtClean="0">
                <a:solidFill>
                  <a:schemeClr val="tx1"/>
                </a:solidFill>
                <a:latin typeface="Twinkl" pitchFamily="50" charset="0"/>
              </a:rPr>
              <a:t>hands 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together.</a:t>
            </a:r>
          </a:p>
          <a:p>
            <a:pPr marL="285750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Breathe in and out.</a:t>
            </a:r>
          </a:p>
          <a:p>
            <a:pPr marL="285750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Breathe steadily and evenly.</a:t>
            </a:r>
          </a:p>
          <a:p>
            <a:pPr marL="285750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Enjoy a feeling of quiet and calm.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6241"/>
          <a:stretch/>
        </p:blipFill>
        <p:spPr>
          <a:xfrm>
            <a:off x="759949" y="1351252"/>
            <a:ext cx="3096344" cy="5534132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3932674" y="4301071"/>
            <a:ext cx="2223502" cy="2007653"/>
          </a:xfrm>
          <a:prstGeom prst="roundRect">
            <a:avLst>
              <a:gd name="adj" fmla="val 25192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If you are finding this challenging, bring only your fingertips together.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308938" y="4301071"/>
            <a:ext cx="2295312" cy="2007654"/>
          </a:xfrm>
          <a:prstGeom prst="roundRect">
            <a:avLst>
              <a:gd name="adj" fmla="val 25192"/>
            </a:avLst>
          </a:prstGeom>
          <a:solidFill>
            <a:srgbClr val="EA6D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If you are ready for more, 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sink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your 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shoulders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down.</a:t>
            </a:r>
          </a:p>
        </p:txBody>
      </p:sp>
    </p:spTree>
    <p:extLst>
      <p:ext uri="{BB962C8B-B14F-4D97-AF65-F5344CB8AC3E}">
        <p14:creationId xmlns:p14="http://schemas.microsoft.com/office/powerpoint/2010/main" val="183673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7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67544" y="765175"/>
            <a:ext cx="8208912" cy="935633"/>
          </a:xfrm>
        </p:spPr>
        <p:txBody>
          <a:bodyPr/>
          <a:lstStyle/>
          <a:p>
            <a:pPr algn="ctr"/>
            <a:r>
              <a:rPr lang="en-GB" altLang="en-US" sz="3600" dirty="0">
                <a:latin typeface="+mn-lt"/>
              </a:rPr>
              <a:t>Take this feeling of wellbeing around with you all day</a:t>
            </a:r>
            <a:r>
              <a:rPr lang="en-GB" altLang="en-US" sz="3600" dirty="0" smtClean="0">
                <a:latin typeface="+mn-lt"/>
              </a:rPr>
              <a:t>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988839"/>
            <a:ext cx="3199808" cy="4319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44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Life Lesson Presentation Template.pptx" id="{87ED09EF-92FC-496D-8E10-A1516F9AF241}" vid="{5E41E8D5-5594-4C1E-8F4F-C2EE9327876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</TotalTime>
  <Words>254</Words>
  <Application>Microsoft Office PowerPoint</Application>
  <PresentationFormat>On-screen Show (4:3)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Tuffy-TTF</vt:lpstr>
      <vt:lpstr>Twinkl SemiBold</vt:lpstr>
      <vt:lpstr>Sassoon Infant Rg</vt:lpstr>
      <vt:lpstr>Twinkl</vt:lpstr>
      <vt:lpstr>Arial</vt:lpstr>
      <vt:lpstr>Office Theme</vt:lpstr>
      <vt:lpstr>PowerPoint Presentation</vt:lpstr>
      <vt:lpstr>PowerPoint Presentation</vt:lpstr>
      <vt:lpstr>Welcome to a Yoga Breathe and Feel Good Break</vt:lpstr>
      <vt:lpstr>Crossed Legs Pose</vt:lpstr>
      <vt:lpstr>Ribbon Breathing Part 1</vt:lpstr>
      <vt:lpstr>Ribbon Breathing Part 2</vt:lpstr>
      <vt:lpstr>Prayer Pose</vt:lpstr>
      <vt:lpstr>Take this feeling of wellbeing around with you all day.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Hayward</dc:creator>
  <cp:lastModifiedBy>Joseph Hayward</cp:lastModifiedBy>
  <cp:revision>19</cp:revision>
  <dcterms:created xsi:type="dcterms:W3CDTF">2019-01-22T13:14:31Z</dcterms:created>
  <dcterms:modified xsi:type="dcterms:W3CDTF">2019-01-25T15:54:34Z</dcterms:modified>
</cp:coreProperties>
</file>