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3"/>
  </p:notesMasterIdLst>
  <p:sldIdLst>
    <p:sldId id="259" r:id="rId2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94660"/>
  </p:normalViewPr>
  <p:slideViewPr>
    <p:cSldViewPr snapToGrid="0">
      <p:cViewPr varScale="1">
        <p:scale>
          <a:sx n="31" d="100"/>
          <a:sy n="31" d="100"/>
        </p:scale>
        <p:origin x="22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34CC4-0269-43E3-9129-B0A7EE642DFA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413DA-074D-4388-84DF-A6F71D69B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853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5558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www.google.co.uk/url?sa=i&amp;rct=j&amp;q=&amp;esrc=s&amp;source=imgres&amp;cd=&amp;cad=rja&amp;uact=8&amp;ved=2ahUKEwikuY_2lLLgAhUP3OAKHXOxB7gQjRx6BAgBEAU&amp;url=https://www.hpft.nhs.uk/about-us/our-governors/public-governors/verity-masters/&amp;psig=AOvVaw1hpak-XnJ-AM8ZBCtTU6KE&amp;ust=1549922374591114" TargetMode="Externa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88BAE006-2948-55D8-7A7E-B3610C76018D}"/>
              </a:ext>
            </a:extLst>
          </p:cNvPr>
          <p:cNvSpPr/>
          <p:nvPr userDrawn="1"/>
        </p:nvSpPr>
        <p:spPr>
          <a:xfrm>
            <a:off x="4823" y="15056866"/>
            <a:ext cx="12192000" cy="11991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A23A96-0FBF-1E92-50E7-7297107E778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1616" y="15086363"/>
            <a:ext cx="4293769" cy="108189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AE3FBB3-BFF2-229D-C003-7B8D5354FA81}"/>
              </a:ext>
            </a:extLst>
          </p:cNvPr>
          <p:cNvSpPr/>
          <p:nvPr userDrawn="1"/>
        </p:nvSpPr>
        <p:spPr>
          <a:xfrm>
            <a:off x="1385241" y="15086363"/>
            <a:ext cx="540834" cy="3752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A2DA850F-81B5-BD69-4021-51A70DCBA4C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754" y="15241845"/>
            <a:ext cx="2180081" cy="88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https://encrypted-tbn0.gstatic.com/images?q=tbn:ANd9GcSh5EFlJ-WZbwQIElt-ySfkTQMJm3QZk8mp6vUfEp4a5LqknWASNA">
            <a:hlinkClick r:id="rId5"/>
            <a:extLst>
              <a:ext uri="{FF2B5EF4-FFF2-40B4-BE49-F238E27FC236}">
                <a16:creationId xmlns:a16="http://schemas.microsoft.com/office/drawing/2014/main" id="{0269CDCD-8297-6151-8BF4-F110673CEBA0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679"/>
          <a:stretch/>
        </p:blipFill>
        <p:spPr bwMode="auto">
          <a:xfrm>
            <a:off x="6153958" y="15241845"/>
            <a:ext cx="3662996" cy="805972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16" name="Picture 2" descr="smiley face | Duygular">
            <a:extLst>
              <a:ext uri="{FF2B5EF4-FFF2-40B4-BE49-F238E27FC236}">
                <a16:creationId xmlns:a16="http://schemas.microsoft.com/office/drawing/2014/main" id="{AA0EBCC2-A8FF-DF0D-2085-CC497A9BBB0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7" cstate="hqprint">
            <a:duotone>
              <a:srgbClr val="BDD1D3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879"/>
          <a:stretch/>
        </p:blipFill>
        <p:spPr bwMode="auto">
          <a:xfrm>
            <a:off x="728463" y="277457"/>
            <a:ext cx="5172994" cy="103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smiley face | Duygular">
            <a:extLst>
              <a:ext uri="{FF2B5EF4-FFF2-40B4-BE49-F238E27FC236}">
                <a16:creationId xmlns:a16="http://schemas.microsoft.com/office/drawing/2014/main" id="{6BA368B2-3A46-0875-01BC-211478DE8D2E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7" cstate="hqprint">
            <a:duotone>
              <a:srgbClr val="BDD1D3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325"/>
          <a:stretch/>
        </p:blipFill>
        <p:spPr bwMode="auto">
          <a:xfrm>
            <a:off x="6193275" y="145138"/>
            <a:ext cx="5370206" cy="103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011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2E6F996-BB33-6CCA-6A81-7FB91453DA79}"/>
              </a:ext>
            </a:extLst>
          </p:cNvPr>
          <p:cNvSpPr txBox="1"/>
          <p:nvPr/>
        </p:nvSpPr>
        <p:spPr>
          <a:xfrm>
            <a:off x="1" y="1557087"/>
            <a:ext cx="12192000" cy="120032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81A82CC-FEED-0997-CDCA-154E704A44F7}"/>
              </a:ext>
            </a:extLst>
          </p:cNvPr>
          <p:cNvSpPr/>
          <p:nvPr/>
        </p:nvSpPr>
        <p:spPr>
          <a:xfrm>
            <a:off x="770383" y="1557087"/>
            <a:ext cx="11155317" cy="1200329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algn="r">
              <a:tabLst>
                <a:tab pos="2865755" algn="ctr"/>
                <a:tab pos="5731510" algn="r"/>
              </a:tabLst>
            </a:pPr>
            <a:r>
              <a:rPr lang="en-GB" sz="36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Mental </a:t>
            </a:r>
            <a:r>
              <a:rPr lang="en-GB" sz="3600" b="1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</a:t>
            </a:r>
            <a:r>
              <a:rPr lang="en-GB" sz="3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rgbClr val="FF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Support</a:t>
            </a:r>
            <a:r>
              <a:rPr lang="en-GB" sz="36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Teams</a:t>
            </a:r>
            <a:r>
              <a:rPr lang="en-GB" sz="3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GB" sz="3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Schools</a:t>
            </a:r>
            <a:r>
              <a:rPr lang="en-GB" sz="3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tabLst>
                <a:tab pos="2865755" algn="ctr"/>
                <a:tab pos="5731510" algn="r"/>
              </a:tabLst>
            </a:pP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Broxbourne</a:t>
            </a:r>
            <a:endParaRPr lang="en-GB" sz="3600" b="1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29A4AEF1-993D-C6BB-F200-718C6CD28ACE}"/>
              </a:ext>
            </a:extLst>
          </p:cNvPr>
          <p:cNvSpPr/>
          <p:nvPr/>
        </p:nvSpPr>
        <p:spPr>
          <a:xfrm>
            <a:off x="375892" y="8999621"/>
            <a:ext cx="6602424" cy="5889190"/>
          </a:xfrm>
          <a:prstGeom prst="roundRect">
            <a:avLst>
              <a:gd name="adj" fmla="val 10538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primary schools I can provide 1:1 parent support sessions, group work, assemblies and workshops to support children with anxiety and </a:t>
            </a:r>
            <a:r>
              <a:rPr lang="en-GB" sz="2200" dirty="0">
                <a:ea typeface="Calibri" panose="020F0502020204030204" pitchFamily="34" charset="0"/>
                <a:cs typeface="Times New Roman" panose="02020603050405020304" pitchFamily="18" charset="0"/>
              </a:rPr>
              <a:t>promoting positive behaviour.</a:t>
            </a:r>
            <a:endParaRPr lang="en-GB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secondary schools I can provide one-to-one and group sessions for young people presenting with low to moderate mental health difficulties such as anxiety, phobias and low mood. I also provide psychoeducation workshops and small group sessions.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Rounded Rectangle 4">
            <a:extLst>
              <a:ext uri="{FF2B5EF4-FFF2-40B4-BE49-F238E27FC236}">
                <a16:creationId xmlns:a16="http://schemas.microsoft.com/office/drawing/2014/main" id="{AB8D539B-A150-7CB3-0B0B-E787776479D8}"/>
              </a:ext>
            </a:extLst>
          </p:cNvPr>
          <p:cNvSpPr/>
          <p:nvPr/>
        </p:nvSpPr>
        <p:spPr>
          <a:xfrm>
            <a:off x="7170819" y="8999621"/>
            <a:ext cx="4645289" cy="58984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If you know a child, young person or parent/career who would benefit from this service, or you would like more information please contact the team.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GB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Email: hpft.mhstbroxbourne@nhs.net</a:t>
            </a:r>
            <a:r>
              <a:rPr lang="en-GB" sz="2000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Tel: </a:t>
            </a:r>
            <a:r>
              <a:rPr lang="en-GB" sz="2000" dirty="0">
                <a:solidFill>
                  <a:srgbClr val="FFFFFF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07866 201723</a:t>
            </a:r>
            <a:endParaRPr lang="en-GB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 Thank you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GB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CA4FBE-6183-FFD1-984E-9F5B3D5C66B9}"/>
              </a:ext>
            </a:extLst>
          </p:cNvPr>
          <p:cNvSpPr txBox="1"/>
          <p:nvPr/>
        </p:nvSpPr>
        <p:spPr>
          <a:xfrm>
            <a:off x="577880" y="3633537"/>
            <a:ext cx="4691952" cy="4759158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pSp>
        <p:nvGrpSpPr>
          <p:cNvPr id="16" name="Google Shape;2460;p40">
            <a:extLst>
              <a:ext uri="{FF2B5EF4-FFF2-40B4-BE49-F238E27FC236}">
                <a16:creationId xmlns:a16="http://schemas.microsoft.com/office/drawing/2014/main" id="{D108B6C6-12E7-99A9-C834-773024DCF543}"/>
              </a:ext>
            </a:extLst>
          </p:cNvPr>
          <p:cNvGrpSpPr>
            <a:grpSpLocks noChangeAspect="1"/>
          </p:cNvGrpSpPr>
          <p:nvPr/>
        </p:nvGrpSpPr>
        <p:grpSpPr>
          <a:xfrm>
            <a:off x="5133494" y="9160100"/>
            <a:ext cx="1620574" cy="1434112"/>
            <a:chOff x="1510757" y="3225422"/>
            <a:chExt cx="720214" cy="637346"/>
          </a:xfrm>
        </p:grpSpPr>
        <p:sp>
          <p:nvSpPr>
            <p:cNvPr id="17" name="Google Shape;2461;p40">
              <a:extLst>
                <a:ext uri="{FF2B5EF4-FFF2-40B4-BE49-F238E27FC236}">
                  <a16:creationId xmlns:a16="http://schemas.microsoft.com/office/drawing/2014/main" id="{11CF0D5D-6CD5-5352-5CC6-0C191BC5D651}"/>
                </a:ext>
              </a:extLst>
            </p:cNvPr>
            <p:cNvSpPr/>
            <p:nvPr/>
          </p:nvSpPr>
          <p:spPr>
            <a:xfrm>
              <a:off x="1774546" y="3475620"/>
              <a:ext cx="261417" cy="238347"/>
            </a:xfrm>
            <a:custGeom>
              <a:avLst/>
              <a:gdLst/>
              <a:ahLst/>
              <a:cxnLst/>
              <a:rect l="l" t="t" r="r" b="b"/>
              <a:pathLst>
                <a:path w="385" h="351" extrusionOk="0">
                  <a:moveTo>
                    <a:pt x="0" y="288"/>
                  </a:moveTo>
                  <a:cubicBezTo>
                    <a:pt x="0" y="195"/>
                    <a:pt x="0" y="195"/>
                    <a:pt x="0" y="195"/>
                  </a:cubicBezTo>
                  <a:cubicBezTo>
                    <a:pt x="7" y="203"/>
                    <a:pt x="17" y="209"/>
                    <a:pt x="28" y="209"/>
                  </a:cubicBezTo>
                  <a:cubicBezTo>
                    <a:pt x="39" y="209"/>
                    <a:pt x="49" y="204"/>
                    <a:pt x="56" y="195"/>
                  </a:cubicBezTo>
                  <a:cubicBezTo>
                    <a:pt x="66" y="183"/>
                    <a:pt x="72" y="166"/>
                    <a:pt x="71" y="146"/>
                  </a:cubicBezTo>
                  <a:cubicBezTo>
                    <a:pt x="72" y="127"/>
                    <a:pt x="66" y="110"/>
                    <a:pt x="56" y="98"/>
                  </a:cubicBezTo>
                  <a:cubicBezTo>
                    <a:pt x="49" y="89"/>
                    <a:pt x="39" y="84"/>
                    <a:pt x="28" y="84"/>
                  </a:cubicBezTo>
                  <a:cubicBezTo>
                    <a:pt x="17" y="84"/>
                    <a:pt x="7" y="89"/>
                    <a:pt x="0" y="9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313" y="0"/>
                    <a:pt x="313" y="0"/>
                    <a:pt x="313" y="0"/>
                  </a:cubicBezTo>
                  <a:cubicBezTo>
                    <a:pt x="313" y="122"/>
                    <a:pt x="313" y="122"/>
                    <a:pt x="313" y="122"/>
                  </a:cubicBezTo>
                  <a:cubicBezTo>
                    <a:pt x="314" y="125"/>
                    <a:pt x="317" y="128"/>
                    <a:pt x="320" y="128"/>
                  </a:cubicBezTo>
                  <a:cubicBezTo>
                    <a:pt x="327" y="129"/>
                    <a:pt x="334" y="129"/>
                    <a:pt x="338" y="122"/>
                  </a:cubicBezTo>
                  <a:cubicBezTo>
                    <a:pt x="341" y="119"/>
                    <a:pt x="342" y="115"/>
                    <a:pt x="345" y="111"/>
                  </a:cubicBezTo>
                  <a:cubicBezTo>
                    <a:pt x="351" y="100"/>
                    <a:pt x="366" y="99"/>
                    <a:pt x="374" y="109"/>
                  </a:cubicBezTo>
                  <a:cubicBezTo>
                    <a:pt x="382" y="119"/>
                    <a:pt x="385" y="133"/>
                    <a:pt x="385" y="146"/>
                  </a:cubicBezTo>
                  <a:cubicBezTo>
                    <a:pt x="385" y="160"/>
                    <a:pt x="382" y="174"/>
                    <a:pt x="374" y="184"/>
                  </a:cubicBezTo>
                  <a:cubicBezTo>
                    <a:pt x="366" y="194"/>
                    <a:pt x="351" y="193"/>
                    <a:pt x="345" y="182"/>
                  </a:cubicBezTo>
                  <a:cubicBezTo>
                    <a:pt x="342" y="178"/>
                    <a:pt x="341" y="174"/>
                    <a:pt x="338" y="170"/>
                  </a:cubicBezTo>
                  <a:cubicBezTo>
                    <a:pt x="334" y="164"/>
                    <a:pt x="327" y="164"/>
                    <a:pt x="320" y="164"/>
                  </a:cubicBezTo>
                  <a:cubicBezTo>
                    <a:pt x="317" y="164"/>
                    <a:pt x="314" y="168"/>
                    <a:pt x="313" y="171"/>
                  </a:cubicBezTo>
                  <a:cubicBezTo>
                    <a:pt x="313" y="351"/>
                    <a:pt x="313" y="351"/>
                    <a:pt x="313" y="351"/>
                  </a:cubicBezTo>
                  <a:cubicBezTo>
                    <a:pt x="107" y="324"/>
                    <a:pt x="107" y="324"/>
                    <a:pt x="107" y="324"/>
                  </a:cubicBezTo>
                  <a:cubicBezTo>
                    <a:pt x="107" y="324"/>
                    <a:pt x="74" y="316"/>
                    <a:pt x="52" y="310"/>
                  </a:cubicBezTo>
                  <a:cubicBezTo>
                    <a:pt x="32" y="305"/>
                    <a:pt x="0" y="288"/>
                    <a:pt x="0" y="28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2462;p40">
              <a:extLst>
                <a:ext uri="{FF2B5EF4-FFF2-40B4-BE49-F238E27FC236}">
                  <a16:creationId xmlns:a16="http://schemas.microsoft.com/office/drawing/2014/main" id="{2EF0DFEC-DBFF-F896-8CF0-104336BE67CE}"/>
                </a:ext>
              </a:extLst>
            </p:cNvPr>
            <p:cNvSpPr/>
            <p:nvPr/>
          </p:nvSpPr>
          <p:spPr>
            <a:xfrm>
              <a:off x="2000650" y="3426634"/>
              <a:ext cx="230321" cy="296287"/>
            </a:xfrm>
            <a:custGeom>
              <a:avLst/>
              <a:gdLst/>
              <a:ahLst/>
              <a:cxnLst/>
              <a:rect l="l" t="t" r="r" b="b"/>
              <a:pathLst>
                <a:path w="339" h="436" extrusionOk="0">
                  <a:moveTo>
                    <a:pt x="187" y="65"/>
                  </a:moveTo>
                  <a:cubicBezTo>
                    <a:pt x="187" y="58"/>
                    <a:pt x="187" y="51"/>
                    <a:pt x="193" y="47"/>
                  </a:cubicBezTo>
                  <a:cubicBezTo>
                    <a:pt x="197" y="45"/>
                    <a:pt x="201" y="43"/>
                    <a:pt x="205" y="41"/>
                  </a:cubicBezTo>
                  <a:cubicBezTo>
                    <a:pt x="216" y="34"/>
                    <a:pt x="217" y="20"/>
                    <a:pt x="207" y="11"/>
                  </a:cubicBezTo>
                  <a:cubicBezTo>
                    <a:pt x="197" y="3"/>
                    <a:pt x="183" y="0"/>
                    <a:pt x="169" y="0"/>
                  </a:cubicBezTo>
                  <a:cubicBezTo>
                    <a:pt x="156" y="0"/>
                    <a:pt x="142" y="3"/>
                    <a:pt x="132" y="11"/>
                  </a:cubicBezTo>
                  <a:cubicBezTo>
                    <a:pt x="122" y="20"/>
                    <a:pt x="123" y="34"/>
                    <a:pt x="134" y="41"/>
                  </a:cubicBezTo>
                  <a:cubicBezTo>
                    <a:pt x="138" y="43"/>
                    <a:pt x="142" y="45"/>
                    <a:pt x="145" y="47"/>
                  </a:cubicBezTo>
                  <a:cubicBezTo>
                    <a:pt x="152" y="51"/>
                    <a:pt x="152" y="58"/>
                    <a:pt x="151" y="65"/>
                  </a:cubicBezTo>
                  <a:cubicBezTo>
                    <a:pt x="151" y="69"/>
                    <a:pt x="148" y="71"/>
                    <a:pt x="145" y="72"/>
                  </a:cubicBezTo>
                  <a:cubicBezTo>
                    <a:pt x="61" y="72"/>
                    <a:pt x="61" y="72"/>
                    <a:pt x="61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7" y="161"/>
                    <a:pt x="17" y="156"/>
                    <a:pt x="28" y="156"/>
                  </a:cubicBezTo>
                  <a:cubicBezTo>
                    <a:pt x="39" y="156"/>
                    <a:pt x="49" y="161"/>
                    <a:pt x="56" y="170"/>
                  </a:cubicBezTo>
                  <a:cubicBezTo>
                    <a:pt x="66" y="182"/>
                    <a:pt x="71" y="199"/>
                    <a:pt x="71" y="218"/>
                  </a:cubicBezTo>
                  <a:cubicBezTo>
                    <a:pt x="71" y="238"/>
                    <a:pt x="66" y="255"/>
                    <a:pt x="56" y="267"/>
                  </a:cubicBezTo>
                  <a:cubicBezTo>
                    <a:pt x="49" y="276"/>
                    <a:pt x="39" y="281"/>
                    <a:pt x="28" y="281"/>
                  </a:cubicBezTo>
                  <a:cubicBezTo>
                    <a:pt x="17" y="281"/>
                    <a:pt x="7" y="275"/>
                    <a:pt x="0" y="267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86" y="436"/>
                    <a:pt x="86" y="436"/>
                    <a:pt x="86" y="436"/>
                  </a:cubicBezTo>
                  <a:cubicBezTo>
                    <a:pt x="128" y="431"/>
                    <a:pt x="201" y="415"/>
                    <a:pt x="248" y="367"/>
                  </a:cubicBezTo>
                  <a:cubicBezTo>
                    <a:pt x="307" y="309"/>
                    <a:pt x="328" y="205"/>
                    <a:pt x="328" y="205"/>
                  </a:cubicBezTo>
                  <a:cubicBezTo>
                    <a:pt x="328" y="205"/>
                    <a:pt x="339" y="143"/>
                    <a:pt x="333" y="72"/>
                  </a:cubicBezTo>
                  <a:cubicBezTo>
                    <a:pt x="193" y="72"/>
                    <a:pt x="193" y="72"/>
                    <a:pt x="193" y="72"/>
                  </a:cubicBezTo>
                  <a:cubicBezTo>
                    <a:pt x="190" y="71"/>
                    <a:pt x="187" y="69"/>
                    <a:pt x="187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2463;p40">
              <a:extLst>
                <a:ext uri="{FF2B5EF4-FFF2-40B4-BE49-F238E27FC236}">
                  <a16:creationId xmlns:a16="http://schemas.microsoft.com/office/drawing/2014/main" id="{24C45E5A-A05C-1894-0E05-C1C9428A13BB}"/>
                </a:ext>
              </a:extLst>
            </p:cNvPr>
            <p:cNvSpPr/>
            <p:nvPr/>
          </p:nvSpPr>
          <p:spPr>
            <a:xfrm>
              <a:off x="1774546" y="3225422"/>
              <a:ext cx="211874" cy="236503"/>
            </a:xfrm>
            <a:custGeom>
              <a:avLst/>
              <a:gdLst/>
              <a:ahLst/>
              <a:cxnLst/>
              <a:rect l="l" t="t" r="r" b="b"/>
              <a:pathLst>
                <a:path w="312" h="348" extrusionOk="0">
                  <a:moveTo>
                    <a:pt x="0" y="157"/>
                  </a:moveTo>
                  <a:cubicBezTo>
                    <a:pt x="7" y="149"/>
                    <a:pt x="17" y="143"/>
                    <a:pt x="28" y="143"/>
                  </a:cubicBezTo>
                  <a:cubicBezTo>
                    <a:pt x="39" y="143"/>
                    <a:pt x="49" y="148"/>
                    <a:pt x="56" y="157"/>
                  </a:cubicBezTo>
                  <a:cubicBezTo>
                    <a:pt x="66" y="169"/>
                    <a:pt x="72" y="186"/>
                    <a:pt x="71" y="206"/>
                  </a:cubicBezTo>
                  <a:cubicBezTo>
                    <a:pt x="72" y="225"/>
                    <a:pt x="66" y="242"/>
                    <a:pt x="56" y="255"/>
                  </a:cubicBezTo>
                  <a:cubicBezTo>
                    <a:pt x="49" y="263"/>
                    <a:pt x="39" y="268"/>
                    <a:pt x="28" y="268"/>
                  </a:cubicBezTo>
                  <a:cubicBezTo>
                    <a:pt x="17" y="268"/>
                    <a:pt x="7" y="263"/>
                    <a:pt x="0" y="254"/>
                  </a:cubicBezTo>
                  <a:cubicBezTo>
                    <a:pt x="0" y="348"/>
                    <a:pt x="0" y="348"/>
                    <a:pt x="0" y="348"/>
                  </a:cubicBezTo>
                  <a:cubicBezTo>
                    <a:pt x="189" y="348"/>
                    <a:pt x="189" y="348"/>
                    <a:pt x="189" y="348"/>
                  </a:cubicBezTo>
                  <a:cubicBezTo>
                    <a:pt x="312" y="348"/>
                    <a:pt x="312" y="348"/>
                    <a:pt x="312" y="348"/>
                  </a:cubicBezTo>
                  <a:cubicBezTo>
                    <a:pt x="312" y="254"/>
                    <a:pt x="312" y="254"/>
                    <a:pt x="312" y="254"/>
                  </a:cubicBezTo>
                  <a:cubicBezTo>
                    <a:pt x="305" y="263"/>
                    <a:pt x="295" y="268"/>
                    <a:pt x="284" y="268"/>
                  </a:cubicBezTo>
                  <a:cubicBezTo>
                    <a:pt x="274" y="268"/>
                    <a:pt x="264" y="263"/>
                    <a:pt x="257" y="255"/>
                  </a:cubicBezTo>
                  <a:cubicBezTo>
                    <a:pt x="246" y="242"/>
                    <a:pt x="241" y="225"/>
                    <a:pt x="241" y="206"/>
                  </a:cubicBezTo>
                  <a:cubicBezTo>
                    <a:pt x="241" y="186"/>
                    <a:pt x="246" y="169"/>
                    <a:pt x="257" y="157"/>
                  </a:cubicBezTo>
                  <a:cubicBezTo>
                    <a:pt x="264" y="148"/>
                    <a:pt x="274" y="143"/>
                    <a:pt x="284" y="143"/>
                  </a:cubicBezTo>
                  <a:cubicBezTo>
                    <a:pt x="295" y="143"/>
                    <a:pt x="305" y="149"/>
                    <a:pt x="312" y="157"/>
                  </a:cubicBezTo>
                  <a:cubicBezTo>
                    <a:pt x="312" y="23"/>
                    <a:pt x="312" y="23"/>
                    <a:pt x="312" y="23"/>
                  </a:cubicBezTo>
                  <a:cubicBezTo>
                    <a:pt x="292" y="20"/>
                    <a:pt x="273" y="18"/>
                    <a:pt x="256" y="17"/>
                  </a:cubicBezTo>
                  <a:cubicBezTo>
                    <a:pt x="182" y="11"/>
                    <a:pt x="96" y="0"/>
                    <a:pt x="0" y="12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rgbClr val="005EB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464;p40">
              <a:extLst>
                <a:ext uri="{FF2B5EF4-FFF2-40B4-BE49-F238E27FC236}">
                  <a16:creationId xmlns:a16="http://schemas.microsoft.com/office/drawing/2014/main" id="{4A279A20-EF77-D72C-65D4-8FAD1563CE34}"/>
                </a:ext>
              </a:extLst>
            </p:cNvPr>
            <p:cNvSpPr/>
            <p:nvPr/>
          </p:nvSpPr>
          <p:spPr>
            <a:xfrm>
              <a:off x="1951107" y="3243857"/>
              <a:ext cx="274329" cy="218067"/>
            </a:xfrm>
            <a:custGeom>
              <a:avLst/>
              <a:gdLst/>
              <a:ahLst/>
              <a:cxnLst/>
              <a:rect l="l" t="t" r="r" b="b"/>
              <a:pathLst>
                <a:path w="404" h="321" extrusionOk="0">
                  <a:moveTo>
                    <a:pt x="72" y="155"/>
                  </a:moveTo>
                  <a:cubicBezTo>
                    <a:pt x="71" y="158"/>
                    <a:pt x="69" y="161"/>
                    <a:pt x="65" y="161"/>
                  </a:cubicBezTo>
                  <a:cubicBezTo>
                    <a:pt x="58" y="161"/>
                    <a:pt x="52" y="161"/>
                    <a:pt x="47" y="155"/>
                  </a:cubicBezTo>
                  <a:cubicBezTo>
                    <a:pt x="45" y="151"/>
                    <a:pt x="43" y="147"/>
                    <a:pt x="41" y="143"/>
                  </a:cubicBezTo>
                  <a:cubicBezTo>
                    <a:pt x="34" y="132"/>
                    <a:pt x="20" y="131"/>
                    <a:pt x="11" y="141"/>
                  </a:cubicBezTo>
                  <a:cubicBezTo>
                    <a:pt x="3" y="151"/>
                    <a:pt x="0" y="165"/>
                    <a:pt x="0" y="179"/>
                  </a:cubicBezTo>
                  <a:cubicBezTo>
                    <a:pt x="0" y="192"/>
                    <a:pt x="3" y="206"/>
                    <a:pt x="11" y="216"/>
                  </a:cubicBezTo>
                  <a:cubicBezTo>
                    <a:pt x="20" y="226"/>
                    <a:pt x="34" y="225"/>
                    <a:pt x="41" y="214"/>
                  </a:cubicBezTo>
                  <a:cubicBezTo>
                    <a:pt x="43" y="210"/>
                    <a:pt x="45" y="206"/>
                    <a:pt x="47" y="203"/>
                  </a:cubicBezTo>
                  <a:cubicBezTo>
                    <a:pt x="52" y="196"/>
                    <a:pt x="58" y="196"/>
                    <a:pt x="65" y="197"/>
                  </a:cubicBezTo>
                  <a:cubicBezTo>
                    <a:pt x="69" y="197"/>
                    <a:pt x="71" y="200"/>
                    <a:pt x="72" y="203"/>
                  </a:cubicBezTo>
                  <a:cubicBezTo>
                    <a:pt x="72" y="321"/>
                    <a:pt x="72" y="321"/>
                    <a:pt x="72" y="321"/>
                  </a:cubicBezTo>
                  <a:cubicBezTo>
                    <a:pt x="134" y="321"/>
                    <a:pt x="134" y="321"/>
                    <a:pt x="134" y="321"/>
                  </a:cubicBezTo>
                  <a:cubicBezTo>
                    <a:pt x="194" y="321"/>
                    <a:pt x="194" y="321"/>
                    <a:pt x="194" y="321"/>
                  </a:cubicBezTo>
                  <a:cubicBezTo>
                    <a:pt x="185" y="314"/>
                    <a:pt x="180" y="304"/>
                    <a:pt x="180" y="293"/>
                  </a:cubicBezTo>
                  <a:cubicBezTo>
                    <a:pt x="180" y="283"/>
                    <a:pt x="185" y="272"/>
                    <a:pt x="193" y="265"/>
                  </a:cubicBezTo>
                  <a:cubicBezTo>
                    <a:pt x="206" y="255"/>
                    <a:pt x="223" y="250"/>
                    <a:pt x="242" y="250"/>
                  </a:cubicBezTo>
                  <a:cubicBezTo>
                    <a:pt x="262" y="250"/>
                    <a:pt x="279" y="255"/>
                    <a:pt x="291" y="265"/>
                  </a:cubicBezTo>
                  <a:cubicBezTo>
                    <a:pt x="300" y="272"/>
                    <a:pt x="305" y="283"/>
                    <a:pt x="305" y="293"/>
                  </a:cubicBezTo>
                  <a:cubicBezTo>
                    <a:pt x="305" y="304"/>
                    <a:pt x="299" y="314"/>
                    <a:pt x="291" y="321"/>
                  </a:cubicBezTo>
                  <a:cubicBezTo>
                    <a:pt x="404" y="321"/>
                    <a:pt x="404" y="321"/>
                    <a:pt x="404" y="321"/>
                  </a:cubicBezTo>
                  <a:cubicBezTo>
                    <a:pt x="403" y="315"/>
                    <a:pt x="402" y="308"/>
                    <a:pt x="401" y="301"/>
                  </a:cubicBezTo>
                  <a:cubicBezTo>
                    <a:pt x="396" y="273"/>
                    <a:pt x="371" y="189"/>
                    <a:pt x="282" y="113"/>
                  </a:cubicBezTo>
                  <a:cubicBezTo>
                    <a:pt x="199" y="42"/>
                    <a:pt x="130" y="13"/>
                    <a:pt x="72" y="0"/>
                  </a:cubicBezTo>
                  <a:lnTo>
                    <a:pt x="72" y="155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465;p40">
              <a:extLst>
                <a:ext uri="{FF2B5EF4-FFF2-40B4-BE49-F238E27FC236}">
                  <a16:creationId xmlns:a16="http://schemas.microsoft.com/office/drawing/2014/main" id="{9D26F657-A2A8-3994-EC02-CF6ADF2025B9}"/>
                </a:ext>
              </a:extLst>
            </p:cNvPr>
            <p:cNvSpPr/>
            <p:nvPr/>
          </p:nvSpPr>
          <p:spPr>
            <a:xfrm>
              <a:off x="1858610" y="3710542"/>
              <a:ext cx="173926" cy="152226"/>
            </a:xfrm>
            <a:custGeom>
              <a:avLst/>
              <a:gdLst/>
              <a:ahLst/>
              <a:cxnLst/>
              <a:rect l="l" t="t" r="r" b="b"/>
              <a:pathLst>
                <a:path w="256" h="224" extrusionOk="0">
                  <a:moveTo>
                    <a:pt x="253" y="39"/>
                  </a:moveTo>
                  <a:cubicBezTo>
                    <a:pt x="254" y="37"/>
                    <a:pt x="255" y="35"/>
                    <a:pt x="256" y="3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2" y="206"/>
                    <a:pt x="142" y="206"/>
                    <a:pt x="142" y="206"/>
                  </a:cubicBezTo>
                  <a:cubicBezTo>
                    <a:pt x="148" y="216"/>
                    <a:pt x="159" y="221"/>
                    <a:pt x="170" y="222"/>
                  </a:cubicBezTo>
                  <a:cubicBezTo>
                    <a:pt x="225" y="224"/>
                    <a:pt x="225" y="224"/>
                    <a:pt x="225" y="224"/>
                  </a:cubicBezTo>
                  <a:cubicBezTo>
                    <a:pt x="233" y="224"/>
                    <a:pt x="235" y="221"/>
                    <a:pt x="233" y="218"/>
                  </a:cubicBezTo>
                  <a:cubicBezTo>
                    <a:pt x="229" y="209"/>
                    <a:pt x="220" y="192"/>
                    <a:pt x="212" y="175"/>
                  </a:cubicBezTo>
                  <a:cubicBezTo>
                    <a:pt x="207" y="166"/>
                    <a:pt x="206" y="154"/>
                    <a:pt x="210" y="144"/>
                  </a:cubicBezTo>
                  <a:lnTo>
                    <a:pt x="253" y="3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2466;p40">
              <a:extLst>
                <a:ext uri="{FF2B5EF4-FFF2-40B4-BE49-F238E27FC236}">
                  <a16:creationId xmlns:a16="http://schemas.microsoft.com/office/drawing/2014/main" id="{CF7315FD-286C-0D4F-E168-D5172E3D312F}"/>
                </a:ext>
              </a:extLst>
            </p:cNvPr>
            <p:cNvSpPr/>
            <p:nvPr/>
          </p:nvSpPr>
          <p:spPr>
            <a:xfrm>
              <a:off x="1521825" y="3426634"/>
              <a:ext cx="288560" cy="234396"/>
            </a:xfrm>
            <a:custGeom>
              <a:avLst/>
              <a:gdLst/>
              <a:ahLst/>
              <a:cxnLst/>
              <a:rect l="l" t="t" r="r" b="b"/>
              <a:pathLst>
                <a:path w="425" h="345" extrusionOk="0">
                  <a:moveTo>
                    <a:pt x="299" y="269"/>
                  </a:moveTo>
                  <a:cubicBezTo>
                    <a:pt x="299" y="269"/>
                    <a:pt x="299" y="269"/>
                    <a:pt x="299" y="269"/>
                  </a:cubicBezTo>
                  <a:cubicBezTo>
                    <a:pt x="308" y="298"/>
                    <a:pt x="328" y="324"/>
                    <a:pt x="352" y="345"/>
                  </a:cubicBezTo>
                  <a:cubicBezTo>
                    <a:pt x="352" y="243"/>
                    <a:pt x="352" y="243"/>
                    <a:pt x="352" y="243"/>
                  </a:cubicBezTo>
                  <a:cubicBezTo>
                    <a:pt x="353" y="240"/>
                    <a:pt x="356" y="236"/>
                    <a:pt x="359" y="236"/>
                  </a:cubicBezTo>
                  <a:cubicBezTo>
                    <a:pt x="366" y="236"/>
                    <a:pt x="373" y="236"/>
                    <a:pt x="377" y="242"/>
                  </a:cubicBezTo>
                  <a:cubicBezTo>
                    <a:pt x="380" y="246"/>
                    <a:pt x="381" y="250"/>
                    <a:pt x="384" y="254"/>
                  </a:cubicBezTo>
                  <a:cubicBezTo>
                    <a:pt x="391" y="265"/>
                    <a:pt x="405" y="266"/>
                    <a:pt x="413" y="256"/>
                  </a:cubicBezTo>
                  <a:cubicBezTo>
                    <a:pt x="421" y="246"/>
                    <a:pt x="425" y="232"/>
                    <a:pt x="424" y="218"/>
                  </a:cubicBezTo>
                  <a:cubicBezTo>
                    <a:pt x="425" y="205"/>
                    <a:pt x="421" y="191"/>
                    <a:pt x="413" y="181"/>
                  </a:cubicBezTo>
                  <a:cubicBezTo>
                    <a:pt x="405" y="171"/>
                    <a:pt x="391" y="172"/>
                    <a:pt x="384" y="183"/>
                  </a:cubicBezTo>
                  <a:cubicBezTo>
                    <a:pt x="381" y="187"/>
                    <a:pt x="380" y="191"/>
                    <a:pt x="377" y="194"/>
                  </a:cubicBezTo>
                  <a:cubicBezTo>
                    <a:pt x="373" y="201"/>
                    <a:pt x="366" y="201"/>
                    <a:pt x="359" y="200"/>
                  </a:cubicBezTo>
                  <a:cubicBezTo>
                    <a:pt x="356" y="200"/>
                    <a:pt x="353" y="197"/>
                    <a:pt x="352" y="194"/>
                  </a:cubicBezTo>
                  <a:cubicBezTo>
                    <a:pt x="352" y="72"/>
                    <a:pt x="352" y="72"/>
                    <a:pt x="352" y="72"/>
                  </a:cubicBezTo>
                  <a:cubicBezTo>
                    <a:pt x="205" y="72"/>
                    <a:pt x="205" y="72"/>
                    <a:pt x="205" y="72"/>
                  </a:cubicBezTo>
                  <a:cubicBezTo>
                    <a:pt x="202" y="71"/>
                    <a:pt x="198" y="69"/>
                    <a:pt x="198" y="65"/>
                  </a:cubicBezTo>
                  <a:cubicBezTo>
                    <a:pt x="198" y="58"/>
                    <a:pt x="198" y="51"/>
                    <a:pt x="204" y="47"/>
                  </a:cubicBezTo>
                  <a:cubicBezTo>
                    <a:pt x="208" y="45"/>
                    <a:pt x="212" y="43"/>
                    <a:pt x="216" y="41"/>
                  </a:cubicBezTo>
                  <a:cubicBezTo>
                    <a:pt x="227" y="34"/>
                    <a:pt x="228" y="20"/>
                    <a:pt x="218" y="11"/>
                  </a:cubicBezTo>
                  <a:cubicBezTo>
                    <a:pt x="208" y="3"/>
                    <a:pt x="194" y="0"/>
                    <a:pt x="180" y="0"/>
                  </a:cubicBezTo>
                  <a:cubicBezTo>
                    <a:pt x="167" y="0"/>
                    <a:pt x="153" y="3"/>
                    <a:pt x="143" y="11"/>
                  </a:cubicBezTo>
                  <a:cubicBezTo>
                    <a:pt x="133" y="20"/>
                    <a:pt x="134" y="34"/>
                    <a:pt x="145" y="41"/>
                  </a:cubicBezTo>
                  <a:cubicBezTo>
                    <a:pt x="149" y="43"/>
                    <a:pt x="153" y="45"/>
                    <a:pt x="156" y="47"/>
                  </a:cubicBezTo>
                  <a:cubicBezTo>
                    <a:pt x="163" y="51"/>
                    <a:pt x="163" y="58"/>
                    <a:pt x="162" y="65"/>
                  </a:cubicBezTo>
                  <a:cubicBezTo>
                    <a:pt x="162" y="69"/>
                    <a:pt x="159" y="71"/>
                    <a:pt x="156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89"/>
                    <a:pt x="23" y="134"/>
                    <a:pt x="23" y="134"/>
                  </a:cubicBezTo>
                  <a:cubicBezTo>
                    <a:pt x="53" y="249"/>
                    <a:pt x="185" y="304"/>
                    <a:pt x="299" y="269"/>
                  </a:cubicBezTo>
                  <a:cubicBezTo>
                    <a:pt x="299" y="269"/>
                    <a:pt x="299" y="269"/>
                    <a:pt x="299" y="26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2467;p40">
              <a:extLst>
                <a:ext uri="{FF2B5EF4-FFF2-40B4-BE49-F238E27FC236}">
                  <a16:creationId xmlns:a16="http://schemas.microsoft.com/office/drawing/2014/main" id="{19E1F98E-68BC-B7B6-59E4-36CC364BD4D4}"/>
                </a:ext>
              </a:extLst>
            </p:cNvPr>
            <p:cNvSpPr/>
            <p:nvPr/>
          </p:nvSpPr>
          <p:spPr>
            <a:xfrm>
              <a:off x="1510757" y="3234903"/>
              <a:ext cx="299628" cy="227021"/>
            </a:xfrm>
            <a:custGeom>
              <a:avLst/>
              <a:gdLst/>
              <a:ahLst/>
              <a:cxnLst/>
              <a:rect l="l" t="t" r="r" b="b"/>
              <a:pathLst>
                <a:path w="441" h="334" extrusionOk="0">
                  <a:moveTo>
                    <a:pt x="148" y="334"/>
                  </a:moveTo>
                  <a:cubicBezTo>
                    <a:pt x="139" y="327"/>
                    <a:pt x="134" y="317"/>
                    <a:pt x="134" y="306"/>
                  </a:cubicBezTo>
                  <a:cubicBezTo>
                    <a:pt x="134" y="296"/>
                    <a:pt x="139" y="285"/>
                    <a:pt x="147" y="278"/>
                  </a:cubicBezTo>
                  <a:cubicBezTo>
                    <a:pt x="160" y="268"/>
                    <a:pt x="177" y="263"/>
                    <a:pt x="196" y="263"/>
                  </a:cubicBezTo>
                  <a:cubicBezTo>
                    <a:pt x="216" y="263"/>
                    <a:pt x="233" y="268"/>
                    <a:pt x="245" y="278"/>
                  </a:cubicBezTo>
                  <a:cubicBezTo>
                    <a:pt x="254" y="285"/>
                    <a:pt x="259" y="296"/>
                    <a:pt x="259" y="306"/>
                  </a:cubicBezTo>
                  <a:cubicBezTo>
                    <a:pt x="259" y="317"/>
                    <a:pt x="253" y="327"/>
                    <a:pt x="245" y="334"/>
                  </a:cubicBezTo>
                  <a:cubicBezTo>
                    <a:pt x="368" y="334"/>
                    <a:pt x="368" y="334"/>
                    <a:pt x="368" y="334"/>
                  </a:cubicBezTo>
                  <a:cubicBezTo>
                    <a:pt x="368" y="216"/>
                    <a:pt x="368" y="216"/>
                    <a:pt x="368" y="216"/>
                  </a:cubicBezTo>
                  <a:cubicBezTo>
                    <a:pt x="369" y="213"/>
                    <a:pt x="372" y="210"/>
                    <a:pt x="375" y="210"/>
                  </a:cubicBezTo>
                  <a:cubicBezTo>
                    <a:pt x="382" y="209"/>
                    <a:pt x="389" y="209"/>
                    <a:pt x="393" y="216"/>
                  </a:cubicBezTo>
                  <a:cubicBezTo>
                    <a:pt x="396" y="219"/>
                    <a:pt x="397" y="223"/>
                    <a:pt x="400" y="227"/>
                  </a:cubicBezTo>
                  <a:cubicBezTo>
                    <a:pt x="407" y="238"/>
                    <a:pt x="421" y="239"/>
                    <a:pt x="429" y="229"/>
                  </a:cubicBezTo>
                  <a:cubicBezTo>
                    <a:pt x="437" y="219"/>
                    <a:pt x="441" y="205"/>
                    <a:pt x="440" y="192"/>
                  </a:cubicBezTo>
                  <a:cubicBezTo>
                    <a:pt x="441" y="178"/>
                    <a:pt x="437" y="164"/>
                    <a:pt x="429" y="154"/>
                  </a:cubicBezTo>
                  <a:cubicBezTo>
                    <a:pt x="421" y="144"/>
                    <a:pt x="407" y="145"/>
                    <a:pt x="400" y="156"/>
                  </a:cubicBezTo>
                  <a:cubicBezTo>
                    <a:pt x="397" y="160"/>
                    <a:pt x="396" y="164"/>
                    <a:pt x="393" y="168"/>
                  </a:cubicBezTo>
                  <a:cubicBezTo>
                    <a:pt x="389" y="174"/>
                    <a:pt x="382" y="174"/>
                    <a:pt x="375" y="174"/>
                  </a:cubicBezTo>
                  <a:cubicBezTo>
                    <a:pt x="372" y="174"/>
                    <a:pt x="369" y="171"/>
                    <a:pt x="368" y="168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367" y="1"/>
                    <a:pt x="366" y="1"/>
                    <a:pt x="365" y="1"/>
                  </a:cubicBezTo>
                  <a:cubicBezTo>
                    <a:pt x="253" y="36"/>
                    <a:pt x="253" y="36"/>
                    <a:pt x="253" y="36"/>
                  </a:cubicBezTo>
                  <a:cubicBezTo>
                    <a:pt x="226" y="45"/>
                    <a:pt x="199" y="57"/>
                    <a:pt x="175" y="72"/>
                  </a:cubicBezTo>
                  <a:cubicBezTo>
                    <a:pt x="175" y="72"/>
                    <a:pt x="109" y="111"/>
                    <a:pt x="90" y="130"/>
                  </a:cubicBezTo>
                  <a:cubicBezTo>
                    <a:pt x="32" y="188"/>
                    <a:pt x="0" y="227"/>
                    <a:pt x="14" y="334"/>
                  </a:cubicBezTo>
                  <a:lnTo>
                    <a:pt x="148" y="334"/>
                  </a:lnTo>
                  <a:close/>
                </a:path>
              </a:pathLst>
            </a:custGeom>
            <a:solidFill>
              <a:srgbClr val="0582FF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BC2A57FA-6304-93DA-56BE-332A8A85BCE2}"/>
              </a:ext>
            </a:extLst>
          </p:cNvPr>
          <p:cNvSpPr txBox="1"/>
          <p:nvPr/>
        </p:nvSpPr>
        <p:spPr>
          <a:xfrm>
            <a:off x="577880" y="9247551"/>
            <a:ext cx="45680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am working with the Broxbourne Mental Health Support Team to help improve young people’s mental health and wellbeing.</a:t>
            </a:r>
          </a:p>
          <a:p>
            <a:endParaRPr lang="en-GB" sz="2200" dirty="0">
              <a:solidFill>
                <a:schemeClr val="bg1"/>
              </a:solidFill>
            </a:endParaRPr>
          </a:p>
        </p:txBody>
      </p:sp>
      <p:grpSp>
        <p:nvGrpSpPr>
          <p:cNvPr id="25" name="Google Shape;2468;p40">
            <a:extLst>
              <a:ext uri="{FF2B5EF4-FFF2-40B4-BE49-F238E27FC236}">
                <a16:creationId xmlns:a16="http://schemas.microsoft.com/office/drawing/2014/main" id="{84A723C9-6336-515B-0608-B2CC6E56FA91}"/>
              </a:ext>
            </a:extLst>
          </p:cNvPr>
          <p:cNvGrpSpPr>
            <a:grpSpLocks noChangeAspect="1"/>
          </p:cNvGrpSpPr>
          <p:nvPr/>
        </p:nvGrpSpPr>
        <p:grpSpPr>
          <a:xfrm>
            <a:off x="7245233" y="13495940"/>
            <a:ext cx="1561701" cy="1232972"/>
            <a:chOff x="2595501" y="3253725"/>
            <a:chExt cx="720141" cy="580739"/>
          </a:xfrm>
        </p:grpSpPr>
        <p:sp>
          <p:nvSpPr>
            <p:cNvPr id="26" name="Google Shape;2469;p40">
              <a:extLst>
                <a:ext uri="{FF2B5EF4-FFF2-40B4-BE49-F238E27FC236}">
                  <a16:creationId xmlns:a16="http://schemas.microsoft.com/office/drawing/2014/main" id="{7B78A341-8251-F0E6-1E3D-4690E11D35B1}"/>
                </a:ext>
              </a:extLst>
            </p:cNvPr>
            <p:cNvSpPr/>
            <p:nvPr/>
          </p:nvSpPr>
          <p:spPr>
            <a:xfrm>
              <a:off x="2595501" y="3269807"/>
              <a:ext cx="416349" cy="273171"/>
            </a:xfrm>
            <a:custGeom>
              <a:avLst/>
              <a:gdLst/>
              <a:ahLst/>
              <a:cxnLst/>
              <a:rect l="l" t="t" r="r" b="b"/>
              <a:pathLst>
                <a:path w="722" h="472" extrusionOk="0">
                  <a:moveTo>
                    <a:pt x="250" y="429"/>
                  </a:moveTo>
                  <a:cubicBezTo>
                    <a:pt x="250" y="413"/>
                    <a:pt x="258" y="398"/>
                    <a:pt x="270" y="388"/>
                  </a:cubicBezTo>
                  <a:cubicBezTo>
                    <a:pt x="289" y="372"/>
                    <a:pt x="315" y="364"/>
                    <a:pt x="344" y="365"/>
                  </a:cubicBezTo>
                  <a:cubicBezTo>
                    <a:pt x="373" y="364"/>
                    <a:pt x="399" y="372"/>
                    <a:pt x="418" y="388"/>
                  </a:cubicBezTo>
                  <a:cubicBezTo>
                    <a:pt x="431" y="398"/>
                    <a:pt x="438" y="413"/>
                    <a:pt x="438" y="429"/>
                  </a:cubicBezTo>
                  <a:cubicBezTo>
                    <a:pt x="438" y="446"/>
                    <a:pt x="430" y="461"/>
                    <a:pt x="417" y="472"/>
                  </a:cubicBezTo>
                  <a:cubicBezTo>
                    <a:pt x="598" y="472"/>
                    <a:pt x="598" y="472"/>
                    <a:pt x="598" y="472"/>
                  </a:cubicBezTo>
                  <a:cubicBezTo>
                    <a:pt x="606" y="472"/>
                    <a:pt x="613" y="465"/>
                    <a:pt x="613" y="457"/>
                  </a:cubicBezTo>
                  <a:cubicBezTo>
                    <a:pt x="613" y="457"/>
                    <a:pt x="613" y="457"/>
                    <a:pt x="613" y="457"/>
                  </a:cubicBezTo>
                  <a:cubicBezTo>
                    <a:pt x="613" y="457"/>
                    <a:pt x="613" y="457"/>
                    <a:pt x="613" y="457"/>
                  </a:cubicBezTo>
                  <a:cubicBezTo>
                    <a:pt x="613" y="320"/>
                    <a:pt x="613" y="320"/>
                    <a:pt x="613" y="320"/>
                  </a:cubicBezTo>
                  <a:cubicBezTo>
                    <a:pt x="615" y="315"/>
                    <a:pt x="619" y="310"/>
                    <a:pt x="624" y="310"/>
                  </a:cubicBezTo>
                  <a:cubicBezTo>
                    <a:pt x="635" y="310"/>
                    <a:pt x="645" y="310"/>
                    <a:pt x="651" y="319"/>
                  </a:cubicBezTo>
                  <a:cubicBezTo>
                    <a:pt x="655" y="325"/>
                    <a:pt x="657" y="331"/>
                    <a:pt x="661" y="336"/>
                  </a:cubicBezTo>
                  <a:cubicBezTo>
                    <a:pt x="671" y="353"/>
                    <a:pt x="693" y="355"/>
                    <a:pt x="705" y="340"/>
                  </a:cubicBezTo>
                  <a:cubicBezTo>
                    <a:pt x="718" y="325"/>
                    <a:pt x="722" y="303"/>
                    <a:pt x="722" y="283"/>
                  </a:cubicBezTo>
                  <a:cubicBezTo>
                    <a:pt x="722" y="263"/>
                    <a:pt x="718" y="242"/>
                    <a:pt x="705" y="227"/>
                  </a:cubicBezTo>
                  <a:cubicBezTo>
                    <a:pt x="693" y="211"/>
                    <a:pt x="671" y="213"/>
                    <a:pt x="661" y="230"/>
                  </a:cubicBezTo>
                  <a:cubicBezTo>
                    <a:pt x="657" y="235"/>
                    <a:pt x="655" y="241"/>
                    <a:pt x="651" y="247"/>
                  </a:cubicBezTo>
                  <a:cubicBezTo>
                    <a:pt x="645" y="256"/>
                    <a:pt x="635" y="256"/>
                    <a:pt x="624" y="256"/>
                  </a:cubicBezTo>
                  <a:cubicBezTo>
                    <a:pt x="619" y="256"/>
                    <a:pt x="615" y="251"/>
                    <a:pt x="613" y="247"/>
                  </a:cubicBezTo>
                  <a:cubicBezTo>
                    <a:pt x="613" y="104"/>
                    <a:pt x="613" y="104"/>
                    <a:pt x="613" y="104"/>
                  </a:cubicBezTo>
                  <a:cubicBezTo>
                    <a:pt x="613" y="96"/>
                    <a:pt x="609" y="89"/>
                    <a:pt x="602" y="85"/>
                  </a:cubicBezTo>
                  <a:cubicBezTo>
                    <a:pt x="600" y="84"/>
                    <a:pt x="598" y="82"/>
                    <a:pt x="595" y="81"/>
                  </a:cubicBezTo>
                  <a:cubicBezTo>
                    <a:pt x="520" y="29"/>
                    <a:pt x="437" y="0"/>
                    <a:pt x="345" y="0"/>
                  </a:cubicBezTo>
                  <a:cubicBezTo>
                    <a:pt x="147" y="9"/>
                    <a:pt x="0" y="128"/>
                    <a:pt x="25" y="345"/>
                  </a:cubicBezTo>
                  <a:cubicBezTo>
                    <a:pt x="29" y="385"/>
                    <a:pt x="37" y="424"/>
                    <a:pt x="49" y="461"/>
                  </a:cubicBezTo>
                  <a:cubicBezTo>
                    <a:pt x="52" y="467"/>
                    <a:pt x="57" y="472"/>
                    <a:pt x="64" y="472"/>
                  </a:cubicBezTo>
                  <a:cubicBezTo>
                    <a:pt x="271" y="472"/>
                    <a:pt x="271" y="472"/>
                    <a:pt x="271" y="472"/>
                  </a:cubicBezTo>
                  <a:cubicBezTo>
                    <a:pt x="258" y="461"/>
                    <a:pt x="250" y="446"/>
                    <a:pt x="250" y="429"/>
                  </a:cubicBezTo>
                  <a:close/>
                </a:path>
              </a:pathLst>
            </a:custGeom>
            <a:solidFill>
              <a:srgbClr val="0582FF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470;p40">
              <a:extLst>
                <a:ext uri="{FF2B5EF4-FFF2-40B4-BE49-F238E27FC236}">
                  <a16:creationId xmlns:a16="http://schemas.microsoft.com/office/drawing/2014/main" id="{162871FA-2728-01FE-4BC4-6BD8B704D838}"/>
                </a:ext>
              </a:extLst>
            </p:cNvPr>
            <p:cNvSpPr/>
            <p:nvPr/>
          </p:nvSpPr>
          <p:spPr>
            <a:xfrm>
              <a:off x="2903528" y="3560177"/>
              <a:ext cx="374670" cy="273617"/>
            </a:xfrm>
            <a:custGeom>
              <a:avLst/>
              <a:gdLst/>
              <a:ahLst/>
              <a:cxnLst/>
              <a:rect l="l" t="t" r="r" b="b"/>
              <a:pathLst>
                <a:path w="650" h="473" extrusionOk="0">
                  <a:moveTo>
                    <a:pt x="455" y="42"/>
                  </a:moveTo>
                  <a:cubicBezTo>
                    <a:pt x="455" y="58"/>
                    <a:pt x="448" y="74"/>
                    <a:pt x="435" y="84"/>
                  </a:cubicBezTo>
                  <a:cubicBezTo>
                    <a:pt x="417" y="100"/>
                    <a:pt x="391" y="108"/>
                    <a:pt x="361" y="107"/>
                  </a:cubicBezTo>
                  <a:cubicBezTo>
                    <a:pt x="332" y="108"/>
                    <a:pt x="306" y="100"/>
                    <a:pt x="288" y="84"/>
                  </a:cubicBezTo>
                  <a:cubicBezTo>
                    <a:pt x="275" y="74"/>
                    <a:pt x="268" y="58"/>
                    <a:pt x="268" y="42"/>
                  </a:cubicBezTo>
                  <a:cubicBezTo>
                    <a:pt x="268" y="26"/>
                    <a:pt x="275" y="11"/>
                    <a:pt x="289" y="0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116" y="0"/>
                    <a:pt x="109" y="7"/>
                    <a:pt x="109" y="15"/>
                  </a:cubicBezTo>
                  <a:cubicBezTo>
                    <a:pt x="109" y="181"/>
                    <a:pt x="109" y="181"/>
                    <a:pt x="109" y="181"/>
                  </a:cubicBezTo>
                  <a:cubicBezTo>
                    <a:pt x="107" y="186"/>
                    <a:pt x="104" y="190"/>
                    <a:pt x="98" y="191"/>
                  </a:cubicBezTo>
                  <a:cubicBezTo>
                    <a:pt x="88" y="191"/>
                    <a:pt x="78" y="191"/>
                    <a:pt x="71" y="181"/>
                  </a:cubicBezTo>
                  <a:cubicBezTo>
                    <a:pt x="68" y="176"/>
                    <a:pt x="65" y="170"/>
                    <a:pt x="62" y="164"/>
                  </a:cubicBezTo>
                  <a:cubicBezTo>
                    <a:pt x="51" y="148"/>
                    <a:pt x="30" y="146"/>
                    <a:pt x="17" y="161"/>
                  </a:cubicBezTo>
                  <a:cubicBezTo>
                    <a:pt x="5" y="176"/>
                    <a:pt x="0" y="198"/>
                    <a:pt x="1" y="218"/>
                  </a:cubicBezTo>
                  <a:cubicBezTo>
                    <a:pt x="0" y="238"/>
                    <a:pt x="5" y="259"/>
                    <a:pt x="17" y="274"/>
                  </a:cubicBezTo>
                  <a:cubicBezTo>
                    <a:pt x="30" y="289"/>
                    <a:pt x="51" y="288"/>
                    <a:pt x="62" y="271"/>
                  </a:cubicBezTo>
                  <a:cubicBezTo>
                    <a:pt x="65" y="265"/>
                    <a:pt x="68" y="259"/>
                    <a:pt x="71" y="254"/>
                  </a:cubicBezTo>
                  <a:cubicBezTo>
                    <a:pt x="78" y="244"/>
                    <a:pt x="88" y="244"/>
                    <a:pt x="98" y="245"/>
                  </a:cubicBezTo>
                  <a:cubicBezTo>
                    <a:pt x="104" y="245"/>
                    <a:pt x="107" y="250"/>
                    <a:pt x="109" y="254"/>
                  </a:cubicBezTo>
                  <a:cubicBezTo>
                    <a:pt x="109" y="457"/>
                    <a:pt x="109" y="457"/>
                    <a:pt x="109" y="457"/>
                  </a:cubicBezTo>
                  <a:cubicBezTo>
                    <a:pt x="109" y="466"/>
                    <a:pt x="118" y="473"/>
                    <a:pt x="127" y="470"/>
                  </a:cubicBezTo>
                  <a:cubicBezTo>
                    <a:pt x="132" y="468"/>
                    <a:pt x="138" y="466"/>
                    <a:pt x="143" y="464"/>
                  </a:cubicBezTo>
                  <a:cubicBezTo>
                    <a:pt x="264" y="406"/>
                    <a:pt x="377" y="334"/>
                    <a:pt x="477" y="243"/>
                  </a:cubicBezTo>
                  <a:cubicBezTo>
                    <a:pt x="549" y="178"/>
                    <a:pt x="607" y="105"/>
                    <a:pt x="646" y="21"/>
                  </a:cubicBezTo>
                  <a:cubicBezTo>
                    <a:pt x="650" y="11"/>
                    <a:pt x="643" y="0"/>
                    <a:pt x="632" y="0"/>
                  </a:cubicBezTo>
                  <a:cubicBezTo>
                    <a:pt x="434" y="0"/>
                    <a:pt x="434" y="0"/>
                    <a:pt x="434" y="0"/>
                  </a:cubicBezTo>
                  <a:cubicBezTo>
                    <a:pt x="448" y="11"/>
                    <a:pt x="455" y="26"/>
                    <a:pt x="455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471;p40">
              <a:extLst>
                <a:ext uri="{FF2B5EF4-FFF2-40B4-BE49-F238E27FC236}">
                  <a16:creationId xmlns:a16="http://schemas.microsoft.com/office/drawing/2014/main" id="{D03D1FCE-941F-473C-1D21-B93C6BF0DA55}"/>
                </a:ext>
              </a:extLst>
            </p:cNvPr>
            <p:cNvSpPr/>
            <p:nvPr/>
          </p:nvSpPr>
          <p:spPr>
            <a:xfrm>
              <a:off x="2635397" y="3497189"/>
              <a:ext cx="313600" cy="337276"/>
            </a:xfrm>
            <a:custGeom>
              <a:avLst/>
              <a:gdLst/>
              <a:ahLst/>
              <a:cxnLst/>
              <a:rect l="l" t="t" r="r" b="b"/>
              <a:pathLst>
                <a:path w="544" h="583" extrusionOk="0">
                  <a:moveTo>
                    <a:pt x="502" y="420"/>
                  </a:moveTo>
                  <a:cubicBezTo>
                    <a:pt x="486" y="420"/>
                    <a:pt x="471" y="413"/>
                    <a:pt x="460" y="400"/>
                  </a:cubicBezTo>
                  <a:cubicBezTo>
                    <a:pt x="445" y="382"/>
                    <a:pt x="436" y="356"/>
                    <a:pt x="437" y="327"/>
                  </a:cubicBezTo>
                  <a:cubicBezTo>
                    <a:pt x="436" y="298"/>
                    <a:pt x="445" y="271"/>
                    <a:pt x="460" y="253"/>
                  </a:cubicBezTo>
                  <a:cubicBezTo>
                    <a:pt x="471" y="240"/>
                    <a:pt x="486" y="233"/>
                    <a:pt x="502" y="233"/>
                  </a:cubicBezTo>
                  <a:cubicBezTo>
                    <a:pt x="518" y="233"/>
                    <a:pt x="534" y="241"/>
                    <a:pt x="544" y="254"/>
                  </a:cubicBezTo>
                  <a:cubicBezTo>
                    <a:pt x="544" y="124"/>
                    <a:pt x="544" y="124"/>
                    <a:pt x="544" y="124"/>
                  </a:cubicBezTo>
                  <a:cubicBezTo>
                    <a:pt x="544" y="116"/>
                    <a:pt x="537" y="109"/>
                    <a:pt x="529" y="109"/>
                  </a:cubicBezTo>
                  <a:cubicBezTo>
                    <a:pt x="312" y="109"/>
                    <a:pt x="312" y="109"/>
                    <a:pt x="312" y="109"/>
                  </a:cubicBezTo>
                  <a:cubicBezTo>
                    <a:pt x="307" y="107"/>
                    <a:pt x="302" y="103"/>
                    <a:pt x="302" y="98"/>
                  </a:cubicBezTo>
                  <a:cubicBezTo>
                    <a:pt x="302" y="87"/>
                    <a:pt x="302" y="78"/>
                    <a:pt x="311" y="71"/>
                  </a:cubicBezTo>
                  <a:cubicBezTo>
                    <a:pt x="317" y="67"/>
                    <a:pt x="323" y="65"/>
                    <a:pt x="328" y="61"/>
                  </a:cubicBezTo>
                  <a:cubicBezTo>
                    <a:pt x="345" y="51"/>
                    <a:pt x="347" y="30"/>
                    <a:pt x="332" y="17"/>
                  </a:cubicBezTo>
                  <a:cubicBezTo>
                    <a:pt x="317" y="5"/>
                    <a:pt x="295" y="0"/>
                    <a:pt x="275" y="0"/>
                  </a:cubicBezTo>
                  <a:cubicBezTo>
                    <a:pt x="255" y="0"/>
                    <a:pt x="234" y="5"/>
                    <a:pt x="219" y="17"/>
                  </a:cubicBezTo>
                  <a:cubicBezTo>
                    <a:pt x="203" y="30"/>
                    <a:pt x="205" y="51"/>
                    <a:pt x="222" y="61"/>
                  </a:cubicBezTo>
                  <a:cubicBezTo>
                    <a:pt x="227" y="65"/>
                    <a:pt x="233" y="67"/>
                    <a:pt x="239" y="71"/>
                  </a:cubicBezTo>
                  <a:cubicBezTo>
                    <a:pt x="248" y="78"/>
                    <a:pt x="248" y="87"/>
                    <a:pt x="248" y="98"/>
                  </a:cubicBezTo>
                  <a:cubicBezTo>
                    <a:pt x="248" y="103"/>
                    <a:pt x="243" y="107"/>
                    <a:pt x="239" y="109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8" y="109"/>
                    <a:pt x="0" y="120"/>
                    <a:pt x="5" y="130"/>
                  </a:cubicBezTo>
                  <a:cubicBezTo>
                    <a:pt x="18" y="157"/>
                    <a:pt x="32" y="183"/>
                    <a:pt x="50" y="208"/>
                  </a:cubicBezTo>
                  <a:cubicBezTo>
                    <a:pt x="170" y="381"/>
                    <a:pt x="338" y="493"/>
                    <a:pt x="525" y="579"/>
                  </a:cubicBezTo>
                  <a:cubicBezTo>
                    <a:pt x="525" y="579"/>
                    <a:pt x="525" y="579"/>
                    <a:pt x="525" y="579"/>
                  </a:cubicBezTo>
                  <a:cubicBezTo>
                    <a:pt x="534" y="583"/>
                    <a:pt x="544" y="576"/>
                    <a:pt x="544" y="567"/>
                  </a:cubicBezTo>
                  <a:cubicBezTo>
                    <a:pt x="544" y="399"/>
                    <a:pt x="544" y="399"/>
                    <a:pt x="544" y="399"/>
                  </a:cubicBezTo>
                  <a:cubicBezTo>
                    <a:pt x="534" y="413"/>
                    <a:pt x="518" y="420"/>
                    <a:pt x="502" y="42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472;p40">
              <a:extLst>
                <a:ext uri="{FF2B5EF4-FFF2-40B4-BE49-F238E27FC236}">
                  <a16:creationId xmlns:a16="http://schemas.microsoft.com/office/drawing/2014/main" id="{2ED166CB-54FB-E514-C262-741ECE580FAC}"/>
                </a:ext>
              </a:extLst>
            </p:cNvPr>
            <p:cNvSpPr/>
            <p:nvPr/>
          </p:nvSpPr>
          <p:spPr>
            <a:xfrm>
              <a:off x="2966382" y="3253725"/>
              <a:ext cx="349261" cy="352241"/>
            </a:xfrm>
            <a:custGeom>
              <a:avLst/>
              <a:gdLst/>
              <a:ahLst/>
              <a:cxnLst/>
              <a:rect l="l" t="t" r="r" b="b"/>
              <a:pathLst>
                <a:path w="606" h="609" extrusionOk="0">
                  <a:moveTo>
                    <a:pt x="397" y="49"/>
                  </a:moveTo>
                  <a:cubicBezTo>
                    <a:pt x="262" y="0"/>
                    <a:pt x="137" y="39"/>
                    <a:pt x="19" y="109"/>
                  </a:cubicBezTo>
                  <a:cubicBezTo>
                    <a:pt x="17" y="110"/>
                    <a:pt x="15" y="111"/>
                    <a:pt x="13" y="112"/>
                  </a:cubicBezTo>
                  <a:cubicBezTo>
                    <a:pt x="5" y="116"/>
                    <a:pt x="0" y="124"/>
                    <a:pt x="0" y="132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11" y="225"/>
                    <a:pt x="26" y="217"/>
                    <a:pt x="43" y="217"/>
                  </a:cubicBezTo>
                  <a:cubicBezTo>
                    <a:pt x="59" y="217"/>
                    <a:pt x="74" y="225"/>
                    <a:pt x="85" y="237"/>
                  </a:cubicBezTo>
                  <a:cubicBezTo>
                    <a:pt x="100" y="256"/>
                    <a:pt x="108" y="282"/>
                    <a:pt x="108" y="311"/>
                  </a:cubicBezTo>
                  <a:cubicBezTo>
                    <a:pt x="108" y="340"/>
                    <a:pt x="100" y="366"/>
                    <a:pt x="85" y="385"/>
                  </a:cubicBezTo>
                  <a:cubicBezTo>
                    <a:pt x="74" y="398"/>
                    <a:pt x="59" y="405"/>
                    <a:pt x="43" y="405"/>
                  </a:cubicBezTo>
                  <a:cubicBezTo>
                    <a:pt x="26" y="405"/>
                    <a:pt x="11" y="397"/>
                    <a:pt x="0" y="384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0" y="493"/>
                    <a:pt x="7" y="500"/>
                    <a:pt x="15" y="500"/>
                  </a:cubicBezTo>
                  <a:cubicBezTo>
                    <a:pt x="216" y="500"/>
                    <a:pt x="216" y="500"/>
                    <a:pt x="216" y="500"/>
                  </a:cubicBezTo>
                  <a:cubicBezTo>
                    <a:pt x="221" y="502"/>
                    <a:pt x="225" y="505"/>
                    <a:pt x="225" y="511"/>
                  </a:cubicBezTo>
                  <a:cubicBezTo>
                    <a:pt x="226" y="521"/>
                    <a:pt x="226" y="531"/>
                    <a:pt x="216" y="538"/>
                  </a:cubicBezTo>
                  <a:cubicBezTo>
                    <a:pt x="211" y="541"/>
                    <a:pt x="205" y="544"/>
                    <a:pt x="199" y="547"/>
                  </a:cubicBezTo>
                  <a:cubicBezTo>
                    <a:pt x="183" y="558"/>
                    <a:pt x="181" y="579"/>
                    <a:pt x="196" y="592"/>
                  </a:cubicBezTo>
                  <a:cubicBezTo>
                    <a:pt x="211" y="604"/>
                    <a:pt x="233" y="609"/>
                    <a:pt x="252" y="609"/>
                  </a:cubicBezTo>
                  <a:cubicBezTo>
                    <a:pt x="272" y="609"/>
                    <a:pt x="294" y="604"/>
                    <a:pt x="309" y="592"/>
                  </a:cubicBezTo>
                  <a:cubicBezTo>
                    <a:pt x="324" y="579"/>
                    <a:pt x="322" y="558"/>
                    <a:pt x="306" y="547"/>
                  </a:cubicBezTo>
                  <a:cubicBezTo>
                    <a:pt x="300" y="544"/>
                    <a:pt x="294" y="541"/>
                    <a:pt x="289" y="538"/>
                  </a:cubicBezTo>
                  <a:cubicBezTo>
                    <a:pt x="279" y="531"/>
                    <a:pt x="279" y="521"/>
                    <a:pt x="279" y="511"/>
                  </a:cubicBezTo>
                  <a:cubicBezTo>
                    <a:pt x="280" y="505"/>
                    <a:pt x="284" y="502"/>
                    <a:pt x="289" y="500"/>
                  </a:cubicBezTo>
                  <a:cubicBezTo>
                    <a:pt x="547" y="500"/>
                    <a:pt x="547" y="500"/>
                    <a:pt x="547" y="500"/>
                  </a:cubicBezTo>
                  <a:cubicBezTo>
                    <a:pt x="554" y="500"/>
                    <a:pt x="559" y="496"/>
                    <a:pt x="561" y="490"/>
                  </a:cubicBezTo>
                  <a:cubicBezTo>
                    <a:pt x="574" y="451"/>
                    <a:pt x="583" y="411"/>
                    <a:pt x="588" y="368"/>
                  </a:cubicBezTo>
                  <a:cubicBezTo>
                    <a:pt x="606" y="217"/>
                    <a:pt x="540" y="101"/>
                    <a:pt x="397" y="49"/>
                  </a:cubicBezTo>
                  <a:close/>
                </a:path>
              </a:pathLst>
            </a:custGeom>
            <a:solidFill>
              <a:srgbClr val="005EB8"/>
            </a:solidFill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C3E50"/>
                </a:buClr>
                <a:buSzPts val="14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6C22A08F-EF92-8B0B-AC16-79A328502398}"/>
              </a:ext>
            </a:extLst>
          </p:cNvPr>
          <p:cNvSpPr/>
          <p:nvPr/>
        </p:nvSpPr>
        <p:spPr>
          <a:xfrm>
            <a:off x="396270" y="3580598"/>
            <a:ext cx="5066068" cy="4827506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9000" b="-19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C6FCF1F4-6DC6-D393-FF8D-6331D15EF793}"/>
              </a:ext>
            </a:extLst>
          </p:cNvPr>
          <p:cNvSpPr/>
          <p:nvPr/>
        </p:nvSpPr>
        <p:spPr>
          <a:xfrm>
            <a:off x="6096000" y="3580598"/>
            <a:ext cx="5518120" cy="4759158"/>
          </a:xfrm>
          <a:prstGeom prst="wedgeRoundRectCallout">
            <a:avLst>
              <a:gd name="adj1" fmla="val -83133"/>
              <a:gd name="adj2" fmla="val 39701"/>
              <a:gd name="adj3" fmla="val 16667"/>
            </a:avLst>
          </a:prstGeom>
          <a:solidFill>
            <a:srgbClr val="FFFFFF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Hi, I’m Lia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am an Education Mental Health Practitioner (EMHP)</a:t>
            </a:r>
            <a:endParaRPr lang="en-GB" sz="4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270045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</TotalTime>
  <Words>148</Words>
  <Application>Microsoft Office PowerPoint</Application>
  <PresentationFormat>Custom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Custom Design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HOOPER, Lyndsey (HERTFORDSHIRE PARTNERSHIP UNIVERSITY NHS FOUNDATION TRUST)</dc:creator>
  <cp:lastModifiedBy>Lisa Carpineta</cp:lastModifiedBy>
  <cp:revision>19</cp:revision>
  <dcterms:created xsi:type="dcterms:W3CDTF">2023-10-16T12:33:16Z</dcterms:created>
  <dcterms:modified xsi:type="dcterms:W3CDTF">2025-11-24T22:03:12Z</dcterms:modified>
</cp:coreProperties>
</file>